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notesSlides/notesSlide9.xml" ContentType="application/vnd.openxmlformats-officedocument.presentationml.notesSlide+xml"/>
  <Override PartName="/ppt/ink/ink8.xml" ContentType="application/inkml+xml"/>
  <Override PartName="/ppt/notesSlides/notesSlide10.xml" ContentType="application/vnd.openxmlformats-officedocument.presentationml.notesSlide+xml"/>
  <Override PartName="/ppt/ink/ink9.xml" ContentType="application/inkml+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ink/ink11.xml" ContentType="application/inkml+xml"/>
  <Override PartName="/ppt/notesSlides/notesSlide13.xml" ContentType="application/vnd.openxmlformats-officedocument.presentationml.notesSlide+xml"/>
  <Override PartName="/ppt/ink/ink12.xml" ContentType="application/inkml+xml"/>
  <Override PartName="/ppt/notesSlides/notesSlide14.xml" ContentType="application/vnd.openxmlformats-officedocument.presentationml.notesSlide+xml"/>
  <Override PartName="/ppt/ink/ink13.xml" ContentType="application/inkml+xml"/>
  <Override PartName="/ppt/notesSlides/notesSlide15.xml" ContentType="application/vnd.openxmlformats-officedocument.presentationml.notesSlide+xml"/>
  <Override PartName="/ppt/ink/ink14.xml" ContentType="application/inkml+xml"/>
  <Override PartName="/ppt/notesSlides/notesSlide16.xml" ContentType="application/vnd.openxmlformats-officedocument.presentationml.notesSlide+xml"/>
  <Override PartName="/ppt/ink/ink15.xml" ContentType="application/inkml+xml"/>
  <Override PartName="/ppt/notesSlides/notesSlide17.xml" ContentType="application/vnd.openxmlformats-officedocument.presentationml.notesSlide+xml"/>
  <Override PartName="/ppt/ink/ink16.xml" ContentType="application/inkml+xml"/>
  <Override PartName="/ppt/notesSlides/notesSlide18.xml" ContentType="application/vnd.openxmlformats-officedocument.presentationml.notesSlide+xml"/>
  <Override PartName="/ppt/ink/ink17.xml" ContentType="application/inkml+xml"/>
  <Override PartName="/ppt/notesSlides/notesSlide19.xml" ContentType="application/vnd.openxmlformats-officedocument.presentationml.notesSlide+xml"/>
  <Override PartName="/ppt/ink/ink18.xml" ContentType="application/inkml+xml"/>
  <Override PartName="/ppt/notesSlides/notesSlide20.xml" ContentType="application/vnd.openxmlformats-officedocument.presentationml.notesSlide+xml"/>
  <Override PartName="/ppt/ink/ink19.xml" ContentType="application/inkml+xml"/>
  <Override PartName="/ppt/notesSlides/notesSlide21.xml" ContentType="application/vnd.openxmlformats-officedocument.presentationml.notesSlide+xml"/>
  <Override PartName="/ppt/ink/ink20.xml" ContentType="application/inkml+xml"/>
  <Override PartName="/ppt/notesSlides/notesSlide22.xml" ContentType="application/vnd.openxmlformats-officedocument.presentationml.notesSlide+xml"/>
  <Override PartName="/ppt/ink/ink21.xml" ContentType="application/inkml+xml"/>
  <Override PartName="/ppt/notesSlides/notesSlide23.xml" ContentType="application/vnd.openxmlformats-officedocument.presentationml.notesSlide+xml"/>
  <Override PartName="/ppt/ink/ink22.xml" ContentType="application/inkml+xml"/>
  <Override PartName="/ppt/notesSlides/notesSlide24.xml" ContentType="application/vnd.openxmlformats-officedocument.presentationml.notesSlide+xml"/>
  <Override PartName="/ppt/ink/ink23.xml" ContentType="application/inkml+xml"/>
  <Override PartName="/ppt/notesSlides/notesSlide25.xml" ContentType="application/vnd.openxmlformats-officedocument.presentationml.notesSlide+xml"/>
  <Override PartName="/ppt/ink/ink24.xml" ContentType="application/inkml+xml"/>
  <Override PartName="/ppt/notesSlides/notesSlide26.xml" ContentType="application/vnd.openxmlformats-officedocument.presentationml.notesSlide+xml"/>
  <Override PartName="/ppt/ink/ink25.xml" ContentType="application/inkml+xml"/>
  <Override PartName="/ppt/notesSlides/notesSlide27.xml" ContentType="application/vnd.openxmlformats-officedocument.presentationml.notesSlide+xml"/>
  <Override PartName="/ppt/ink/ink26.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handoutMasterIdLst>
    <p:handoutMasterId r:id="rId32"/>
  </p:handoutMasterIdLst>
  <p:sldIdLst>
    <p:sldId id="1147" r:id="rId2"/>
    <p:sldId id="1110" r:id="rId3"/>
    <p:sldId id="2803" r:id="rId4"/>
    <p:sldId id="2812" r:id="rId5"/>
    <p:sldId id="2464" r:id="rId6"/>
    <p:sldId id="2743" r:id="rId7"/>
    <p:sldId id="2674" r:id="rId8"/>
    <p:sldId id="2765" r:id="rId9"/>
    <p:sldId id="2813" r:id="rId10"/>
    <p:sldId id="2815" r:id="rId11"/>
    <p:sldId id="2816" r:id="rId12"/>
    <p:sldId id="2817" r:id="rId13"/>
    <p:sldId id="2834" r:id="rId14"/>
    <p:sldId id="2818" r:id="rId15"/>
    <p:sldId id="2835" r:id="rId16"/>
    <p:sldId id="2836" r:id="rId17"/>
    <p:sldId id="2837" r:id="rId18"/>
    <p:sldId id="2838" r:id="rId19"/>
    <p:sldId id="2819" r:id="rId20"/>
    <p:sldId id="2839" r:id="rId21"/>
    <p:sldId id="2840" r:id="rId22"/>
    <p:sldId id="2841" r:id="rId23"/>
    <p:sldId id="2820" r:id="rId24"/>
    <p:sldId id="2821" r:id="rId25"/>
    <p:sldId id="2811" r:id="rId26"/>
    <p:sldId id="1493" r:id="rId27"/>
    <p:sldId id="820" r:id="rId28"/>
    <p:sldId id="2491" r:id="rId29"/>
    <p:sldId id="2761" r:id="rId30"/>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Nunito Sans" panose="020B060402020202020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7EF"/>
    <a:srgbClr val="05AA5E"/>
    <a:srgbClr val="EDF7FC"/>
    <a:srgbClr val="0B8ED4"/>
    <a:srgbClr val="EFEEF8"/>
    <a:srgbClr val="5A50B3"/>
    <a:srgbClr val="FEEFED"/>
    <a:srgbClr val="F05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717" autoAdjust="0"/>
  </p:normalViewPr>
  <p:slideViewPr>
    <p:cSldViewPr snapToGrid="0">
      <p:cViewPr varScale="1">
        <p:scale>
          <a:sx n="84" d="100"/>
          <a:sy n="84" d="100"/>
        </p:scale>
        <p:origin x="774" y="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65" d="100"/>
          <a:sy n="65" d="100"/>
        </p:scale>
        <p:origin x="2299"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C276DC-C41F-49C7-A019-253701EE70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756D8D13-3B4C-4E1D-A4F3-962C660DB1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E09A3E-13C4-404A-A532-42189E4CADCF}" type="datetimeFigureOut">
              <a:rPr lang="en-IN" smtClean="0"/>
              <a:t>25-05-2021</a:t>
            </a:fld>
            <a:endParaRPr lang="en-IN"/>
          </a:p>
        </p:txBody>
      </p:sp>
      <p:sp>
        <p:nvSpPr>
          <p:cNvPr id="4" name="Footer Placeholder 3">
            <a:extLst>
              <a:ext uri="{FF2B5EF4-FFF2-40B4-BE49-F238E27FC236}">
                <a16:creationId xmlns:a16="http://schemas.microsoft.com/office/drawing/2014/main" id="{4B831CC5-36DE-4E3E-AD06-69D508D35E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2A1FDA5-AC68-4949-9F05-CBF69A900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2021F9-EAB8-4C06-A89D-A1B719060665}" type="slidenum">
              <a:rPr lang="en-IN" smtClean="0"/>
              <a:t>‹#›</a:t>
            </a:fld>
            <a:endParaRPr lang="en-IN"/>
          </a:p>
        </p:txBody>
      </p:sp>
    </p:spTree>
    <p:extLst>
      <p:ext uri="{BB962C8B-B14F-4D97-AF65-F5344CB8AC3E}">
        <p14:creationId xmlns:p14="http://schemas.microsoft.com/office/powerpoint/2010/main" val="34122622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5:57:33.095"/>
    </inkml:context>
    <inkml:brush xml:id="br0">
      <inkml:brushProperty name="width" value="0.05292" units="cm"/>
      <inkml:brushProperty name="height" value="0.05292" units="cm"/>
      <inkml:brushProperty name="color" value="#FF0000"/>
    </inkml:brush>
  </inkml:definitions>
  <inkml:trace contextRef="#ctx0" brushRef="#br0">5120 1722 0,'0'0'0,"0"0"0,0 0 15,0 0-15,0 0 0,0 0 16,0 0-16,0 0 15,9 48-15,-9-48 0,10 61 16,-1 3-16,-9-64 16,18 59-16,-9 1 0,-6-5 15,-3-55-15,3 45 0,-3-6 16,0-39-16,0 0 16,0 0-16,0 0 0,0 0 15,-3 31-15,3-31 0,0 0 16,0 0-16,3-67 15,-6 4-15,-6 0 0,9 63 16,-19-63-16,19 63 0,-24-70 16,24 70-16,-27-69 15,27 69-15,-30-57 16,30 57-16,0 0 0,0 0 16,-40-55-16,40 55 0,0 0 15,-25-45-15,25 45 16,4-37-16,26 13 0,-30 24 15,49-24-15,-49 24 16,66-13-16,5 8 0,-71 5 16,73 5-16,-7 11 0,-14 8 15,-3 0-15,-12 10 16,-4 5-16,-6-3 0,-5 6 16,-22-42-16,8 48 15,-8-48-15,-3 58 0,-12 2 16,-6-12-16,21-48 0,-37 40 15,-8-1-15,45-39 16,-52 27-16,-6-3 0,4-3 16,54-21-16,-52 21 0,0-5 15,52-16-15,-49 5 16,49-5-16</inkml:trace>
  <inkml:trace contextRef="#ctx0" brushRef="#br0" timeOffset="1077.86">5868 1770 0,'0'0'0,"0"0"16,0 0-16,0 0 0,-8 43 16,8-43-16,-7 45 15,7-45-15,0 57 0,10-6 16,1-6-16,-11-45 16,16 45-16,-16-45 0,27 37 15,-27-37-15,0 0 0,0 0 16,46 12-16,-46-12 15,45-15-15,-45 15 0,34-36 16,-34 36-16,24-54 0,-24 54 16,0 0-16,0 0 15,12-48-15,-12 48 0,0 0 16,0 0-16,6-30 16,-6 30-16,0 0 0,0 0 15,0 0-15,0 0 0,27 32 16,-27-32-16,25 37 15,-25-37-15,37 27 0,-37-27 16,45 9-16,-45-9 0,0 0 16,37-27-16,-37 27 15,0 0-15,18-46 16,-18 46-16,0 0 0,6-54 16,-12 0-16,6 54 0,0 0 15,0 0-15,-7-36 16,7 36-16,0 0 0,0 0 15,4-24-15,-4 24 0,24-9 16,-24 9-16,40 6 16,-40-6-16,45 14 0,-45-14 15,39 31-15,-39-31 16,0 0-16,31 39 0,-22 16 16,-6-4-16,-3-51 0,-3 48 15,3 0-15,0-48 16,0 0-16,0 0 0,25 33 15,-25-33-15,49 9 16,-49-9-16,63-9 0,1-13 16,-9-4-16,-55 26 0,55-40 15,-4 4-15,-51 36 16,43-32-16,-43 32 0,31-37 16,-31 37-16,0 0 0,21-45 15,-21 45-15,0 0 16,0 0-16,3-46 0,-3 46 15,0 0-15,-22-32 0,-18 23 16,40 9-16,-48 9 16,48-9-16,-42 32 15,42-32-15,-25 46 0,25-46 16,0 0-16,-3 58 0,3-58 16,18 51-16,-18-51 15,34 32-15,-34-32 0,42 9 16,4-20-16,-46 11 15,40-27-15,-40 27 0,33-40 16,-33 40-16,0 0 0,0 0 16,24-39-16,-24 39 15,0 0-15,0 0 0,22-12 16,-22 12-16,21 12 16,-21-12-16,24 31 0,4 11 15,-28-42-15,0 0 0,36 41 16,-36-41-16,46 28 15,-46-28-15,49-12 0,-49 12 16,33-49-16,-33 49 0</inkml:trace>
  <inkml:trace contextRef="#ctx0" brushRef="#br0" timeOffset="1377.72">7280 1276 0,'0'0'15,"0"0"-15,9 43 16,3-2-16,0 13 0,6 1 15,-3-1-15,-5 15 0,-4 1 16,2 0-16,-1-5 16,-1 2-16,-3-1 15,-3-66-15,3 58 0,-3-58 0,0 0 16,0 0-16,0 41 0,0-41 16</inkml:trace>
  <inkml:trace contextRef="#ctx0" brushRef="#br0" timeOffset="1612.04">7583 1783 0,'0'0'0,"0"0"16,0 0-16,0 0 15,16 51-15,-16-51 0,15 58 16,-15-58-16,12 65 0,-12-65 16,0 0-16,0 0 15,3 54-15,-3-54 0</inkml:trace>
  <inkml:trace contextRef="#ctx0" brushRef="#br0" timeOffset="1815.11">7629 1574 0,'0'0'0,"0"0"0,0 0 15,0 0-15,0 0 0,0 0 16,0 0-16,0 0 0,21-30 15,-21 30-15</inkml:trace>
  <inkml:trace contextRef="#ctx0" brushRef="#br0" timeOffset="2586.91">7955 1774 0,'0'0'0,"0"0"0,0 0 16,0 0-16,0 0 15,0 0-15,0 0 0,0 0 16,-25 33-16,25-33 0,-15 42 15,15-42-15,0 54 16,0-54-16,18 57 0,-18-57 16,40 45-16,-40-45 0,52 31 15,-52-31-15,60 0 16,-60 0-16,58-31 16,-58 31-16,43-45 0,-43 45 15,27-60-15,-27 60 0,12-66 16,-12 66-16,-6-60 15,6 60-15,-27-48 0,27 48 16,-43-34-16,43 34 16,-52-9-16,52 9 0,0 0 15,-57 15-15,57-15 16,0 0-16,0 0 16,-46 37-16,46-37 15,-9 32-15,9-32 0,27 25 16,22-16-16,-49-9 0,61-9 15,-61 9-15,64-22 0,-64 22 16,60-32-16,-60 32 0,0 0 16,0 0-16,46-37 15,-46 37-15,33-15 0,-33 15 16,0 0-16,19 15 16,-19-15-16,9 45 0,-9-45 15,3 55-15,-3-55 16,0 0-16,-3 54 0,3-54 15,0 0-15,6 40 0,-6-40 16,0 0-16,0 0 16,42-10-16,-42 10 0,28-39 15,-28 39-15,0 0 0,0 0 16,21-45-16,-21 45 16,0 0-16,30-27 0,-30 27 15,43 6-15,-43-6 0,55 44 16,-3 17-16,-16-7 15,-36-54-15,37 42 0,-37-42 16,39 19 0,-39-19-16</inkml:trace>
  <inkml:trace contextRef="#ctx0" brushRef="#br0" timeOffset="2974.01">7133 1523 0,'0'0'0,"0"0"16,0 0-16,0 0 15,0 0-15,0 0 0,58 0 16,12-13-16,9 5 0,-79 8 15,101-6-15,17-1 16,-14-2-16,-25-2 0,-10-5 16,-69 16-16</inkml:trace>
  <inkml:trace contextRef="#ctx0" brushRef="#br0" timeOffset="3614.48">9524 1342 0,'0'0'0,"0"0"0,0 0 15,0 0-15,3 25 0,-3-25 16,3 33-16,-3-33 0,-3 51 16,-6-3-16,-9-3 15,-7 0-15,1-8 0,24-37 16,-30 36-16,-7 3 15,37-39-15,0 0 0,-28 42 16,28-42-16,0 0 0,-6 37 16,6-37-16,28 30 15,-28-30-15,52 21 0,-52-21 16,67 15-16,-67-15 16,69 9-16,-69-9 0,62 0 15,-62 0-15,45-12 0,-11-3 16,-34 15-16,21-27 15,-21 27-15,0 0 0,9-43 16,-9 43-16,0 0 0,-3-51 16,3 51-16,0 0 15,0 0-15,0 0 0,0 0 16,0 0-16,0 0 0,-13-33 16,13 33-16,0 0 15,-6 48-15,6 13 16,6 5-16,4 0 0,-10-66 15,9 61-15,-9-61 0,0 0 16,0 0-16,6 53 16,-6-53-16,0 0 0,0 0 15,0 0-15,0 0 16</inkml:trace>
  <inkml:trace contextRef="#ctx0" brushRef="#br0" timeOffset="4067.5">10001 1538 0,'0'0'0,"0"0"15,0 0-15,-6 39 16,6-39-16,0 0 0,-6 49 15,6 20-15,6 3 16,3-11-16,1-1 0,4-2 16,-14-58-16,0 0 0,28 45 15,-28-45-15,40 20 16,-40-20-16,51-8 0,-5-19 16,-7-10-16,-39 37 0,28-44 15,-28 44-15,24-52 16,-24 52-16,13-57 0,-17 0 15,4 57-15,0 0 0,-18-58 16,18 58-16,-30-48 16,30 48-16,0 0 15,-37-31-15,37 31 0,0 0 0,-46-15 16,46 15-16,0 0 16,0 0-16,-48 7 15,48-7-15,0 0 0,0 0 16,-27 11-16,27-11 0,0 0 15</inkml:trace>
  <inkml:trace contextRef="#ctx0" brushRef="#br0" timeOffset="4256.99">10588 1804 0,'0'0'0,"0"0"16,46-3-16,-46 3 15,61 0-15,-61 0 0,67-4 16,-67 4-16,0 0 0</inkml:trace>
  <inkml:trace contextRef="#ctx0" brushRef="#br0" timeOffset="4778.99">11090 1574 0,'0'0'0,"0"0"16,0 0-16,0 0 15,0 0-15,0 0 0,-6 52 16,0-13-16,6-39 16,-12 39-16,-6 3 0,18-42 15,0 0-15,-22 40 0,22-40 16,0 0-16,-12 38 0,12-38 16,0 0-16,12 31 15,-12-31-15,33 24 0,16-11 16,-49-13-16,61 5 0,-61-5 15,0 0-15,64 0 16,-64 0-16,0 0 0,0 0 16,52-15-16,-52 15 15,0 0-15,27-39 0,-27 39 16,0 0-16,6-51 0,-6 51 16,0 0-16,0 0 15,-6-46-15,6 46 0,0 0 16,-12-20-16,12 20 0,0 0 15,-18 12-15,18-12 16,-9 45-16,9-45 0,-4 66 16,4-66-16,4 79 0,-4-79 15,6 72-15,-6-72 16,0 0-16,0 0 16,9 62-16,-9-62 0,0 0 15,0 0-15,15 31 0</inkml:trace>
  <inkml:trace contextRef="#ctx0" brushRef="#br0" timeOffset="5414.26">11595 1623 0,'0'0'0,"0"0"0,0 0 16,36-13-16,-36 13 0,0 0 16,43-15-16,-43 15 15,57-15-15,-57 15 0,0 0 16,0 0-16,52-22 15,-52 22-15,31-20 0,-31 20 16,0 0-16,0 0 0,0 0 16,-46-34-16,46 34 15,-61-2-15,61 2 0,-79 8 0,79-8 0,-69 19 16,10 8-16,20 9 16,39-36-16,0 0 0,-24 40 15,24-40-15,-3 45 16,3-45-16,21 45 0,-21-45 15,39 30-15,-39-30 0,0 0 16,61 15-16,-61-15 16,0 0-16,0 0 0,76 3 15,-76-3-15,0 0 0,76-3 16,-76 3-16,0 0 16,0 0-16,55 7 0,-55-7 15,28 20-15,-28-20 0,6 37 16,-6-37-16,-10 51 15,10-51-15,-20 51 16,20-51-16,-40 43 0,40-43 16,-58 27-16,58-27 0,-64 15 15,64-15-15,-70 0 16,70 0-16,-64-10 0,64 10 16,0 0-16,0 0 0,-46-14 15,46 14-15</inkml:trace>
  <inkml:trace contextRef="#ctx0" brushRef="#br0" timeOffset="5999.32">12133 1617 0,'0'0'0,"0"0"16,0 0-16,0 0 16,0 0-16,0 0 0,6 42 15,-6-42-15,6 54 16,-6-54-16,3 70 0,-3-70 16,0 0-16,0 0 0,-6 60 15,6-60-15,0 0 16,-3 33-16,3-33 0,0 0 15,0 0-15,27-42 0,1 0 16,-28 42-16,37-40 16,-37 40-16,0 0 0,0 0 15,33-14-15,-33 14 0,0 0 16,24 11-16,-24-11 16,0 0-16,12 37 15,-12-37-15,0 0 0,0 0 0,7 42 16,-7-42-16,0 0 15,0 0-15,9 21 16,-9-21-16,0 0 0,0 0 16,43-36-16,-43 36 15,33-39-15,-33 39 0,0 0 16,0 0-16,39-34 0,-39 34 16,0 0-16,0 0 15,34-11-15,-34 11 0,33 20 16,-33-20-16,24 45 0,-24-45 15,22 55-15,-22-55 16,0 0-16,0 0 0,33 39 16,-33-39-16,0 0 15,40 9-15,-40-9 0</inkml:trace>
  <inkml:trace contextRef="#ctx0" brushRef="#br0" timeOffset="6206.47">12787 1701 0,'0'0'0,"0"0"15,0 0-15,0 0 16,37 48-16,-37-48 0,27 58 16,-9 5-16,-18-63 0,0 0 15,0 0-15,7 52 16,-7-52-16,0 0 0,0 0 15</inkml:trace>
  <inkml:trace contextRef="#ctx0" brushRef="#br0" timeOffset="6393.95">12680 1538 0,'0'0'0,"0"0"0,0 0 16,0 0-16,0 0 0,0 0 16,0 0-16,37 3 0,-37-3 15,0 0-15,0 0 16</inkml:trace>
  <inkml:trace contextRef="#ctx0" brushRef="#br0" timeOffset="6721.97">13082 1716 0,'0'0'0,"36"33"0,-11 10 16,-1 5-16,-24-48 0,25 52 15,-25-52-15,0 0 16,0 0-16,15 38 0,-15-38 15,0 0-15,0 0 16,0 0-16,24-12 0,-24 12 16,18-48-16,-18 48 0,19-54 15,-19 54-15,0 0 16,0 0-16,24-46 0,6 28 16,3 24-16,-33-6 0,40 31 15,6 11-15,-4 9 16,-42-51-16,49 54 15,-3-2-15,-7-11 0,-39-41 16,43 25-16,-43-25 0,0 0 16</inkml:trace>
  <inkml:trace contextRef="#ctx0" brushRef="#br0" timeOffset="8631.77">5485 2950 0,'0'0'0,"0"0"15,0 0-15,0 0 0,-6 28 16,6-28-16,-18 38 16,18-38-16,-19 61 0,7 14 15,10-6-15,2-2 0,5-15 16,1-8-16,1-2 16,-7-42-16,15 43 0,-15-43 15,30 39-15,-30-39 16,46 18-16,-46-18 0,51-12 15,-51 12-15,52-42 16,-3-13-16,-13-2 0,-36 57 16,28-60-16,-1-7 0,-9 10 15,-18 57-15,16-57 16,-1-4-16,-6 13 0,-9 48 16,-3-51-16,3 51 15,-18-58-15,18 58 0,-37-51 16,37 51-16,-58-36 15,58 36-15,-73-15 0,7 21 16,8 9-16,58-15 0,-52 21 16,9 10-16,43-31 15,-33 33-15,12 0 0,21-33 16,-13 45-16,13-45 0,0 48 16,0-48-16,25 54 15,-25-54-15,45 58 0,13-15 16,-3-17-16,-3-11 0,-1-12 15,4-6-15,-10-9 16,-5-6-16,0-6 0,-1 0 16,-5-6-16,-34 30 0,40-42 15,2-1-15,-11 1 16,-31 42-16,0 0 16,0 0-1,27-36-15,-27 36 0,0 0 16,0 0-16,0 0 0,0 0 15,12 19-15,-12-19 0,-12 54 16,12-54-16,-10 75 0,10-75 16,0 85-16,0-85 0,16 80 15,-16-80-15,27 58 16,-27-58-16,0 0 0,36 30 16,-36-30-16,0 0 15,40-9-15,-40 9 0,33-40 16,-2-11-16,-16-6 15,-15 57-15,6-54 0,-6 54 16,0 0-16,0 0 16,0 0-16,0 0 0,0 0 15,0 0-15,3-42 0,-3 42 16,0 0-16,0 0 16,16 30-16,-16-30 0,18 55 15,-18-55-15,30 54 0,-30-54 16,0 0-16,39 38 15,-39-38-15,40 7 0,-6-29 16,-7-20-16,-27 42 16,21-54-16,-2-10 15,-13-8-15,-6 72 0,3-75 0,0 0 16,-3 75-16,0-70 0,0 70 16,0-67-16,-6 13 15,6 54-15,0 0 0,-9-45 16,9 45-16,0 0 0,0 0 15,-13-36-15,13 36 16,0 0-16,0 0 0,0 0 16,0 0-16,0 0 15,16 58-15,-2 8 0,5 12 16,0-5-16,-8-4 0,-1-6 16,-1 3-16,-6 1 15,-3-67-15,3 63 0,-3-63 16,0 0-16,0 0 0,0 57 15,0-57-15,0 0 16,0 0-16,0 0 0,0 0 16,0 0-16,0 30 0,0-30 15,-6-62-15,-3 1 16,9 61-16,-16-67 16,16 67-16,0 0 15,0 0-15,-21-72 16,21 72-16,0 0 0,0 0 0,-18-54 0,18 54 15,0 0-15,-4-30 0,26 21 16,-22 9-16,46 3 16,-46-3-16,70 9 0,9 7 15,-3-5-15,-76-11 0,69 0 16,-7-11-16,-62 11 16</inkml:trace>
  <inkml:trace contextRef="#ctx0" brushRef="#br0" timeOffset="8886.31">7142 2890 0,'0'0'0,"0"0"16,0 0-16,-48 5 0,0 8 15,48-13-15,-52 24 16,52-24-16,-43 46 15,13 5-15,14-6 0,16-45 16,3 60 0,13 0-16,-16-60 15,18 57-15,6-11 0,-24-46 16,37 18-16,-37-18 0,43-18 16,-43 18-16</inkml:trace>
  <inkml:trace contextRef="#ctx0" brushRef="#br0" timeOffset="9998.41">7307 3023 0,'0'0'0,"0"0"16,0 0-16,6 35 15,-6-35-15,6 46 0,3-1 16,-9-45-16,18 48 0,-18-48 15,22 43-15,-22-43 16,0 0-16,33 26 0,-33-26 16,43-2-16,-43 2 0,43-31 15,-4-11-15,-39 42 16,24-54-16,-24 54 0,0 0 16,13-70-16,-13 70 15,0 0-15,-7-68 0,-21 10 16,28 58-16,0 0 0,-48-33 15,-4 20-15,52 13 16,-48 6-16,2 17 0,46-23 16,0 0-16,-40 32 0,40-32 15,0 0-15,-17 43 16,17-43-16,0 0 16,14 44-16,26-16 0,-40-28 15,61 9-15,6-22 0,-3-4 16,-64 17-16,51-27 15,-51 27-15,46-37 0,-46 37 16,0 0-16,0 0 0,30-36 16,-30 36-16,0 0 15,0 0-15,19-26 0,-19 26 16,0 0-16,27 23 16,-27-23-16,9 33 0,-9-33 15,0 0-15,-3 46 0,3-46 16,0 51-16,0-51 15,0 0-15,0 0 0,6 42 16,-6-42-16,16 12 16,-16-12-16,24-15 0,-24 15 15,30-36-15,-30 36 0,27-46 16,-27 46-16,0 0 16,0 0-16,22-35 0,-22 35 15,0 0-15,0 0 0,18-10 16,-18 10-16,0 0 15,15 24-15,-15-24 0,0 0 16,0 0-16,16 48 16,-16-48-16,0 0 0,18 58 15,-18-58-15,24 33 16,-24-33-16,27 3 0,-27-3 16,25-27-16,-25 27 0,0 0 15,18-46-15,-18 46 16,0 0-16,0 0 0,15-42 15,-15 42-15,0 0 16,0 0-16,9-24 0,-9 24 16,0 0-16,0 0 0,0 0 15,43 37-15,-43-37 16,30 42-16,-30-42 0,43 45 16,-43-45-16,48 30 15,-48-30-15,65 16 0,-65-16 16,66-10-16,-66 10 0,55-24 15,-10-6-15,-45 30 16,32-37-16,-32 37 0,20-42 16,-20 42-16,0 0 0,16-44 15,-16 44-15,0 0 16,0 0-16,-6-40 0,6 40 16,-25-21-16,25 21 0,-40 3 15,40-3-15,-45 27 16,45-27-16,-37 42 0,37-42 15,-21 61-15,21-61 16,6 72-16,28-9 0,15-8 16,5-19-16,4-12 15,6-15-15,-64-9 0,64-9 16,-64 9-16</inkml:trace>
  <inkml:trace contextRef="#ctx0" brushRef="#br0" timeOffset="10213.87">9076 3143 0,'49'9'0,"-49"-9"0,65 5 16,-65-5-16</inkml:trace>
  <inkml:trace contextRef="#ctx0" brushRef="#br0" timeOffset="42239.7">4521 5258 0,'0'0'0,"0"0"0,0 0 16,0 0-16,0 0 15,0 0-15,0 0 0,0 0 16,0 0-16,0 0 0,55-3 16,-6 0-16,2-4 15,-51 7 1,61-11-16,3 2 16,-6-4-16,-6 2 0,-4-2 15,1 2-15,3 1 16,-52 10-16,57-6 0,13 1 15,-70 5-15,64-10 0,-4 4 16,-60 6-16,62-3 16,-62 3-16,0 0 0,0 0 15,45-9-15</inkml:trace>
  <inkml:trace contextRef="#ctx0" brushRef="#br0" timeOffset="42547.2">5032 5209 0,'0'0'0,"0"0"0,0 0 16,0 0-16,0 0 15,-3 25-15,3-25 16,0 0-16,-3 42 0,3-42 15,-3 57-15,3-57 0,0 75 0,0-75 16,-3 82-16,3-82 16,-3 84-16,0-14 0,3-70 15,0 0-15,0 72 16,0-72-16,0 0 0,6 69 16,-6-69-16,3 64 0,-3-64 15,0 0-15,0 0 16,0 54-16,0-54 0</inkml:trace>
  <inkml:trace contextRef="#ctx0" brushRef="#br0" timeOffset="43656.32">5382 5511 0,'0'0'0,"0"0"0,0 0 15,0 0-15,-15 22 16,15-22-16,-21 30 0,21-30 15,-22 41-15,6 8 16,16-49-16,-11 55 0,11-55 16,-6 51-16,6-51 15,0 0-15,3 51 0,-3-51 16,0 0-16,0 0 0,21 39 16,-21-39-16,34 21 15,-34-21-15,48-9 0,-48 9 16,58-27-16,-9-6 0,-49 33 15,39-40-15,-39 40 16,34-42-16,-34 42 0,0 0 16,24-48-16,-24 48 0,0 0 15,0 0-15,12-42 16,-12 42-16,0 0 0,0 0 16,3-30-16,-3 30 0,0 0 15,0 0-15,0 0 16,0 0-16,0 0 15,0 0-15,-12 60 0,12-60 16,-3 57-16,3-57 0,0 0 16,9 54-16,-9-54 15,24 45-15,-24-45 0,0 0 16,43 31-16,-43-31 16,61 12-16,-61-12 0,66-12 15,-66 12-15,73-24 0,-73 24 16,73-33-16,-21-3 15,-52 36-15,37-34 0,-37 34 16,27-36-16,-27 36 16,0 0-16,15-39 0,-15 39 15,0 0-15,0 0 0,0-40 16,0 40-16,-21-27 16,21 27-16,-37-9 0,37 9 15,-45 9-15,45-9 0,-46 27 16,46-27-16,-36 46 15,36-46-15,-19 63 0,19-63 16,-6 64-16,6-64 0,16 57 16,-16-57-16,33 45 15,-33-45-15,52 24 16,-52-24-16,60 9 0,-60-9 16,68-3-16,-5-11 0,-5-8 15,-58 22-15,45-27 16,1-4-16,-46 31 0,34-30 15,-7-5-15,-27 35 0,18-37 16,-18 37-16,0 0 16,6-45-16,-6 45 0,0 0 15,-3-45-15,3 45 16,0 0-16,0 0 0,-9-36 16,9 36-16,0 0 0,0 0 15,0 0-15,0 0 16,0 0-16,0 0 0,0 0 15,0 0-15,31 33 16,-31-33-16,21 39 0,-21-39 16,19 51-16,-19-51 0,5 49 15,-13-1-15,8-48 16,-22 42-16,-12-9 0,34-33 16,-48 18-16,48-18 0,0 0 15</inkml:trace>
  <inkml:trace contextRef="#ctx0" brushRef="#br0" timeOffset="45492.43">6851 4929 0,'0'0'0,"0"0"0,0 0 0,0 0 15,5 42-15,-5-42 16,10 57-16,-10-57 0,9 85 15,-6-1-15,0-8 16,0-19-16,3-9 0,-6-48 16,9 54-16,-9-54 0,16 58 15,-16-58-15,18 60 16,-18-60-16,18 52 0,-18-52 16,0 0-16,0 0 0,19 48 15,-19-48-15,0 0 16,0 0-16,0 0 15,0 0-15,11 33 0,-11-33 16,0 0-16,0 0 0,-39-18 16,39 18-16,-48-24 15,48 24-15,-59-21 0,59 21 16,0 0-16,-58-6 16,58 6-16,-45 12 0,9 15 15,36-27-15,-22 42 16,22-42-16,-12 61 15,12-61-15,-3 59 0,3-59 16,0 0-16,12 55 0,-12-55 16,0 0-16,33 36 15,-33-36-15,59 12 0,-59-12 16,60-9-16,-2-12 16,-58 21-16,49-30 0,-49 30 15,36-40-15,-36 40 0,0 0 16,21-44-16,-21 44 15,0 0-15,0 0 0,0 0 16,0 0-16,0 0 0,0 0 16,16-39-16,-16 39 15,0 0-15,0 0 0,0 0 16,30 5-16,-30-5 16,37 27-16,14-3 0,-51-24 15,61 13-15,-61-13 0,67 0 16,-67 0-16,79-13 15,-79 13-15,76-21 0,-76 21 16,67-27-16,-67 27 0,55-35 16,-55 35-16,37-43 15,-37 43-15,0 0 0,0 0 16,17-39-16,-17 39 16,0 0-16,-9-36 0,9 36 15,-33-19-15,-18 14 16,2 13-16,3 11 0,46-19 15,-46 30-15,4 9 0,42-39 16,-34 46-16,34-46 16,0 0-16,-24 42 0,24-42 15,0 0-15,-3 39 16,3-39-16,0 0 0,27 23 16,13-17-16,-40-6 0,52-6 15,5-5-15,-57 11 0,52-21 16,-52 21-16,40-30 0,-40 30 15,30-37-15,-30 37 0,0 0 16,0 0-16,12-45 16,-12 45-16,0 0 0,0 0 15,3-27-15,-3 27 0,0 0 16,0 0-16,0 0 16,0 0-16,0 37 0,0-37 15,0 0-15,0 0 0,18 44 16,-18-44-16,37 37 15,-37-37-15,52 21 16,-52-21-16,58 5 0,-58-5 16,57-11-16,-57 11 15,43-28-15,-43 28 0,33-41 16,-33 41-16,22-55 0,-22 55 16,3-48-16,-3 48 15,0 0-15,0 0 0,-9-39 16,9 39-16,0 0 0,0 0 15,-19-16-15,19 16 16,-24 19-16,24-19 0,0 0 16,0 0-16,-16 33 15,16-33-15,0 0 0,7 36 16,-7-36-16,30 21 0,22-12 16,-52-9-16,63 0 15,-63 0-15,74-15 0,-74 15 16,60-27-16,-60 27 0,43-42 15,-43 42-15,27-58 16,-27 58-16,0 0 0,16-54 16,-16 54-16,0 0 0,0 0 15,3-52-15,-3 52 16,0 0-16,0 0 16,0 0-16,0 0 0,0 0 15,-10-39-15,10 39 0,0 0 16,0 0-16,-33 46 15,18 11-15,15-57 0,-6 69 16,3 1-16,3-7 16,6-6-16,-6-57 0,15 61 15,9 4-15,4-4 16,-28-61-16,27 70 16,-5 8-16,-22-78 0,15 76 0,-15 3 0,0-79 15,-21 65-15,-13-10 0,-8-25 16,-7-16-16,49-14 15,-52 4-15,-3-11 0,55 7 16,-48-14-16,48 14 0,-43-21 16,43 21-16,0 0 15,-28-30-15,28 30 0,-18-55 16,12-2-16,6 57 0,10-66 16,10-1-16,8 10 15,-28 57-15,43-54 16,5 5-16,4 10 0,-3 3 0,5 8 15,10 7-15,0 7 16,-64 14-16,73-13 16,1 4-16,-11 7 0,-63 2 15,64-3-15,-64 3 16</inkml:trace>
  <inkml:trace contextRef="#ctx0" brushRef="#br0" timeOffset="45976.69">5935 6606 0,'0'0'0,"0"0"16,0 0-16,0 0 0,7 36 15,-7-36-15,0 46 16,0-46-16,0 69 16,0 12-16,-3-11 0,3-70 0,0 75 15,0-75-15,0 78 16,0-78-16,3 76 15,-3-76-15,8 61 0,-8-61 16,0 0-16,0 0 0,3 51 16,-3-51-16,0 0 15</inkml:trace>
  <inkml:trace contextRef="#ctx0" brushRef="#br0" timeOffset="46317.31">6197 6543 0,'0'0'0,"0"0"0,0 0 16,0 0-16,0 0 0,0 0 15,0 0-15,0 0 0,3 42 16,-3-42-16,0 76 16,0-76-16,0 93 0,-3 4 15,3-97-15,-3 84 0,-4-12 16,7-72-16,-6 61 16,6-61-16,0 54 0,0-54 15,0 0-15,0 48 0,0-48 16,0 0-16,-8 28 15,8-28-15,0 0 0</inkml:trace>
  <inkml:trace contextRef="#ctx0" brushRef="#br0" timeOffset="46533.74">6525 6667 0,'0'0'0,"0"0"0,0 0 15,0 0-15,0 0 16,0 0-16,0 0 0,0 0 16,0 0-16,0 0 0,0 0 15,0 0-15,0 0 16</inkml:trace>
  <inkml:trace contextRef="#ctx0" brushRef="#br0" timeOffset="46736.91">6489 7083 0,'0'0'0,"0"0"0,0 0 15,0 0-15,0 0 16,0 0-16,0 0 0,0 0 16,0 0-16,0 0 0,0 0 15</inkml:trace>
  <inkml:trace contextRef="#ctx0" brushRef="#br0" timeOffset="47268.06">6772 6724 0,'0'0'0,"0"0"15,0 0-15,0 0 16,12-33-16,-12 33 0,21-30 15,-21 30-15,0 0 16,0 0-16,34-31 0,-34 31 16,0 0-16,42-21 0,-42 21 15,46 3-15,-46-3 0,0 0 16,43 36-16,-43-36 16,27 52-16,-27-52 0,3 57 15,-3-57-15,-16 55 16,16-55-16,0 0 0,0 0 15,-11 45-15,11-45 0,0 0 16,0 35-16,0-35 16,0 0-16,30 24 0,-30-24 15,49 24-15,-49-24 0,54 16 16,-54-16-16,55 18 16,-55-18-16,40 27 15,-40-27-15,17 40 0,-17-40 16,-6 47-16,-21-7 0,-12-13 15,39-27-15,-58 24 16,-9-8-16,3-8 0,64-8 16,-58 3-16,58-3 15,0 0-15,-54 0 0,54 0 16,-43-17-16,25-17 0,14-5 16,4 39-16</inkml:trace>
  <inkml:trace contextRef="#ctx0" brushRef="#br0" timeOffset="47689.81">7580 6706 0,'0'0'0,"0"0"0,0 0 16,0 0-16,-33 30 0,-3 6 16,36-36-16,-34 42 0,6 4 15,14-4-15,14-42 16,0 0-16,9 48 0,18-9 16,13-12-16,-40-27 0,52 15 15,-1-5-15,-51-10 16,52 3-16,-7-13 0,-45 10 15,40-18-15,-40 18 0,36-27 16,-36 27-16,24-36 16,-24 36-16,7-42 15,-17 2-15,-14 5 0,24 35 16,-39-37-16,-7 1 0,46 36 16,-49-30-16,49 30 15,-48-27-15,48 27 0,0 0 16,0 0-16,-36-21 15,36 21-15,0 0 0,0 0 16</inkml:trace>
  <inkml:trace contextRef="#ctx0" brushRef="#br0" timeOffset="48236.55">8277 6938 0,'0'0'16,"0"0"-16,9 57 0,-9-57 15,15 63-15,-15-63 0,10 85 16,-10-85-16,6 79 16,-6-79-16,3 75 0,-3-75 15,0 0-15,0 0 0,2 61 16,-2-61-16,0 0 15,0 0-15,0 38 0,0-38 16,0 0-16,0 0 0,-5-48 16,-5-6-16,-8-3 15,18 57-15,-18-64 16,18 64-16,-15-63 0,15 63 16,-15-66-16,15 66 15,-16-67-15,16 67 0,-12-69 16,12 69-16,-15-57 0,15 57 15,0 0-15,-12-55 16,12 55-16,0 0 0,-3-57 16,3 57-16,21-42 0,-21 42 15,52-21-15,12 21 16,-64 0-16,60 15 0,-5 9 16,-55-24-16,40 33 15,-40-33-15,24 45 0,-24-45 16,6 45-16,-6-45 0,-12 49 15,12-49-15,-34 42 16,34-42-16,-45 27 0,45-27 16,-58 9-16,58-9 0,0 0 15,0 0-15</inkml:trace>
  <inkml:trace contextRef="#ctx0" brushRef="#br0" timeOffset="48830.16">8715 6600 0,'0'0'0,"0"0"15,0 0-15,0 0 16,0 0-16,6 42 0,-6-42 15,0 49-15,0-49 0,0 0 16,0 57-16,0-57 16,0 0-16,0 0 0,3 58 15,-3-58-15,0 0 0,0 0 16,0 0-16,0 0 16,0 0-16,12 32 15,-12-32-15,27 3 0,-27-3 16,37-21-16,-37 21 0,0 0 15,0 0-15,39-24 16,-39 24-16,0 0 0,0 0 16,31-11-16,-31 11 0,0 0 15,27 8-15,-27-8 16,0 0-16,24 24 0,-24-24 16,0 0-16,0 0 15,0 0-15,0 0 0,0 0 16,0 0-16,16 27 0,-16-27 15,0 0-15,21 10 16,-21-10-16,25-16 0,-25 16 16,21-26-16,-21 26 15,0 0-15,0 0 0,18-33 16,-18 33-16,0 0 0,0 0 16,18-19-16,-18 19 15,25 6-15,2 21 0,0 7 16,-2 1-16,-1-2 0,6 7 15,7-4-15,-1 6 16,-2-3-16,-4 1 0,-30-40 16,0 0-16</inkml:trace>
  <inkml:trace contextRef="#ctx0" brushRef="#br0" timeOffset="49834.75">5749 7804 0,'0'0'15,"0"0"-15,0 0 0,0 0 16,-3-36-16,3 36 0,0 0 16,0 0-16,-11-30 15,11 30-15,-34-19 0,34 19 16,-61 6-16,-9 19 16,7 14-16,11 3 0,3 13 15,6 1-15,10 8 0,6-7 16,5 1-16,8-1 15,14-57-15,-7 54 0,7-54 16,3 58-16,-3-58 16,0 0-16,18 57 0,-18-57 15,0 0-15,27 45 0,7-18 16,-34-27 0,46 0-16,-46 0 0,58-21 15,0-9-15,-10-6 0,-48 36 0,36-39 16,-36 39-16,0 0 0,31-37 15,-31 37-15,0 0 16,0 0-16,0 0 0,0 0 16,0 0-16,0 0 0,18-24 15,-18 24-15,0 0 16,0 0-16,12 37 0,-15 14 16,0 6-16,3-2 15,0-55-15,0 59 0,6-5 16,-6-54-16,10 52 0,8-3 15,-18-49-15,0 0 16,0 0-16,18 20 0</inkml:trace>
  <inkml:trace contextRef="#ctx0" brushRef="#br0" timeOffset="50594.52">5984 8521 0,'0'0'16,"0"0"-16,0 0 0,0 0 16,-3-41-16,3 41 0,0-48 15,0 48-15,3-55 16,-3 55-16,9-54 0,-9 54 16,18-54-16,-18 54 0,28-46 15,-28 46-15,39-36 16,-39 36-16,0 0 15,43-24-15,-43 24 0,0 0 16,42-9-16,-42 9 0,40 9 16,-40-9-16,30 33 15,-30-33 1,9 54-16,-9-54 0,0 67 16,0-67-16,0 0 0,-3 60 15,3-60-15,0 0 16,3 55-16,-3-55 0,0 0 15,24 35-15,-24-35 16,43 9-16,12-18 0,-3-12 16,-4-6-16,-48 27 0,52-30 15,-52 30-15,52-30 16,-52 30-16,40-33 0,-40 33 16,0 0-16,30-33 0,-30 33 15,0 0-15,21-30 16,-21 30-16,0 0 0,0 0 15,12-28-15,-12 28 0,0 0 16,0 0-16,-30-6 16,30 6-16,-40 27 15,-2 16-15,-1 5 0,43-48 16,-33 48-16,33-48 0,0 0 16,0 0-16,-25 54 15,25-54-15,0 51 0,0-51 16,0 0-16,28 31 15,-28-31-15,39 9 0,-39-9 16,49-12-16,-49 12 0,0 0 16,45-31-16,-45 31 15,0 0-15,43-38 0,-43 38 16,0 0-16,0 0 0,31-43 16,-31 43-16,0 0 15,0 0-15,24-24 0,-24 24 16,27-3-16,-27 3 15,22 25-15,-22-25 0,18 39 16,-18-39-16,0 0 0,0 0 16,21 38-16,-21-38 0,21 6 0,-21-6 15</inkml:trace>
  <inkml:trace contextRef="#ctx0" brushRef="#br0" timeOffset="52351.6">7158 7626 0,'0'0'0,"0"0"16,0 0-16,0 0 0,0 0 15,6 21-15,-6-21 16,0 45-16,0-45 0,0 61 16,0 11-16,0-72 0,0 75 15,3-6-15,3-5 16,-6-64-16,9 51 0,-9-51 16,15 48-16,-15-48 15,0 0-15,18 52 0,-18-52 16,19 45-16,-19-45 0,0 0 15,0 0-15,9 21 16,-9-21-16,0 0 0,0 0 16,-39-15-16,39 15 0,-49-15 15,49 15-15,0 0 16,0 0-16,-55-3 0,7 18 16,8 6-16,40-21 0,-37 37 15,37-37-15,-27 54 16,27-54-16,0 0 0,-13 57 15,13-57-15,0 0 16,4 58-16,-4-58 0,27 32 16,-27-32-16,52 13 15,3-23-15,0-11 0,-55 21 16,60-35-16,-60 35 0,61-46 16,-61 46-16,52-48 15,-52 48-15,0 0 0,0 0 16,33-39-16,-33 39 15,0 0-15,0 0 0,28-22 16,-28 22-16,30 4 16,-30-4-16,0 0 0,33 18 15,-33-18-15,0 0 0,40 15 16,-40-15-16,52 3 16,-52-3-16,54-9 0,-54 9 15,0 0-15,49-31 0,-49 31 16,25-42-16,-25 42 15,2-48-15,-20 6 0,18 42 16,0 0-16,0 0 0,-36-30 16,36 30-16,-46-3 15,46 3-15,-52 14 0,52-14 16,-39 43-16,39-43 0,-24 57 16,24-57-16,0 0 15,-7 67-15,17-10 16,-10-57-16,27 39 0,-27-39 15,46 21-15,12-15 0,-7-9 16,-51 3-16,55-11 16,-55 11-16,54-19 0,-54 19 15,52-21 1,-9 0-16,-43 21 0,30-30 16,-30 30-16,25-42 0,-25 42 15,0 0-15,0 0 0,0 0 16,0 0-16,0 0 0,14-37 15,-14 37-15,0 0 16,0 0-16,-14 42 0,14-42 16,0 0-16,0 0 0,-16 64 15,16-64-15,0 0 16,0 0-16,-6 54 0,6-54 16,19 30-16,-19-30 15,36 0-15,-36 0 0,46-27 16,-46 27-16,42-42 15,-42 42-15,34-48 0,-34 48 16,0 0-16,0 0 16,27-36-16,-27 36 0,0 0 15,0 0-15,0 0 0,27 36 16,-27-36-16,16 48 16,-16-48-16,0 0 0,21 52 15,-21-52-15,0 0 0,34 29 16,8-20-16,-2-20 15,-40 11-15,36-27 0,-6-7 16,-9-5-16,-21 39 16,16-45-16,-7-7 0,-9 52 0,9-60 15,-9 60-15,3-79 16,-9 10-16,6 69 0,-12-64 16,12 64-16,-12-51 0,12 51 15,0 0-15,-10-45 16,10 45-16,0 0 0,0 0 15,-2-39-15,2 39 16,0 0-16,0 0 0,0 0 16,0 0-16,0 0 0,0 0 15,5 66-15,-5 6 16,0 7-16,0-79 0,-3 84 16,1 4-16,-1-15 15,3-73-15,0 72 0,0-72 16,3 78-16,-3-78 0,5 91 15,5-7-15,-10-84 16,6 69-16,0-11 0,-6-58 16,0 0-16,0 0 0,6 54 15,-6-54-15,0 0 16,0 0 0,3 30-16,-3-30 0,0 0 15,0 0-15,0 0 0,0 0 0,-12-51 0,12 51 16,-3-69-16,3 69 15,0-79-15,0 79 0,9-81 16,-9 81-16,18-72 16,-18 72-16,33-66 0,-33 66 15,46-49-15,-46 49 0,55-30 16,-55 30-16,57-15 16,-57 15-16,0 0 0,52 0 15,-52 0-15,0 0 0,40 24 16,-40-24-16,19 43 15,-19-43-15,-13 53 0,13-53 16,-39 54-16,39-54 0,-64 27 16,64-27-16,-55-3 15,55 3-15</inkml:trace>
  <inkml:trace contextRef="#ctx0" brushRef="#br0" timeOffset="52929.59">9487 7795 0,'0'0'15,"0"0"-15,0 0 0,0 0 16,0 0-16,-9-30 16,9 30-16,-27-21 0,27 21 15,-49-6-15,49 6 0,-70 17 16,4 20-16,7 8 16,59-45-16,-45 60 0,45-60 15,-27 67-15,27-67 0,-3 75 16,21-9-16,-18-66 15,33 55-15,13-13 0,-46-42 16,54 36-16,-54-36 0,73 31 16,3-10-16,-76-21 15,71 9-15,-14-15 16,-57 6-16,46-24 0,-46 24 0,0 0 16,30-40-16,-30 40 15,0 0-15,0 0 16,16-39-16,-16 39 0,0 0 15,0 0-15,0 0 16,0 0-16,0 0 0,6-30 16,-6 30-16,0 0 0,0 0 15,-22 51-15,22-51 16,-18 61-16,18-61 0,-12 63 16,12-63-16,-3 57 0,3-57 15,15 57-15,-15-57 16,0 0-16,0 0 0</inkml:trace>
  <inkml:trace contextRef="#ctx0" brushRef="#br0" timeOffset="53399.51">10135 8196 0,'0'0'0,"0"0"0,0 0 16,-45 6-16,-1 12 15,-3 3-15,49-21 0,-51 28 0,51-28 16,-43 30-16,43-30 15,0 0-15,-25 36 16,25-36-16,4 33 0,-4-33 16,33 30-16,22-6 15,-55-24-15,60 13 0,-1-16 16,-59 3-16,55-24 0,-55 24 16,36-37-16,-36 37 15,24-45-15,-24 45 0,0 0 16,0 0-16,16-46 15,-16 46-15,0 0 0,0 0 16,8-24-16,-8 24 0,0 0 16,22 24-16,-8 16 15,-14-40-15,16 45 16,-16-45 0,19 51-16,-19-51 0,21 51 15,-21-51-15,0 0 0</inkml:trace>
  <inkml:trace contextRef="#ctx0" brushRef="#br0" timeOffset="53696.35">10406 7711 0,'0'0'0,"0"0"16,0 0-16,0 0 0,0 0 16,0 0-16,0 0 15,0 0-15,-3 54 0,-3 12 16,-10 10-16,16-76 0,-8 83 16,1 11-16,7-9 15,0-85-15,7 84 16,7-5-16,2-19 0,-16-60 0,24 51 15,-24-51-15,0 0 16</inkml:trace>
  <inkml:trace contextRef="#ctx0" brushRef="#br0" timeOffset="54055.61">10765 8404 0,'0'0'0,"0"0"15,36-17-15,-36 17 0,37-28 16,-37 28-16,0 0 16,0 0-16,24-33 15,-24 33-15,0-33 0,0 33 16,-24-21-16,24 21 0,0 0 15,-46-13-15,46 13 16,-57 4-16,2 13 0,55-17 16,0 0-16,-43 37 0,43-37 15,-16 42-15,23 0 16,23-3-16,12-3 0,7-8 16,16-1-16,11 9 15,0-3-15,-76-33 0,66 24 16,-66-24-16</inkml:trace>
  <inkml:trace contextRef="#ctx0" brushRef="#br0" timeOffset="54289.93">10345 7990 0,'0'0'0,"0"0"0,0 0 16,0 0-16,31-24 0,20 3 15,19 4-15,3 7 16,-6 10-16,6 13 16,9 8-16,0 6 0,-6 0 15,-76-27-15</inkml:trace>
  <inkml:trace contextRef="#ctx0" brushRef="#br0" timeOffset="54852.29">7112 9146 0,'0'0'0,"0"0"0,0 0 16,0 0-16,0 0 0,-21 12 15,-13 9-15,34-21 0,-42 30 16,-10 10-16,10 2 16,8 3-16,6 4 0,1 2 15,-3 9-15,-6 10 16,36-70-16,-46 87 0,6 16 15,10-10-15,2-26 0,7-16 16,21-51-16,-24 49 16,24-49-16,0 0 0</inkml:trace>
  <inkml:trace contextRef="#ctx0" brushRef="#br0" timeOffset="55133.48">6401 9212 0,'0'0'0,"0"0"0,0 0 16,0 0-16,0 0 16,0 0-16,17 19 15,-17-19-15,38 30 0,-38-30 0,57 30 16,-57-30-16,0 0 16</inkml:trace>
  <inkml:trace contextRef="#ctx0" brushRef="#br0" timeOffset="55399.04">7283 9222 0,'0'0'0,"0"0"0,0 0 15,0 0-15,0 0 16,0 0-16,33-21 16,-33 21-16,46-16 0,-46 16 15,85-3-15,18 6 0,-8 7 16,-16 4-16,-9 8 16,-70-22-16,0 0 0</inkml:trace>
  <inkml:trace contextRef="#ctx0" brushRef="#br0" timeOffset="55615.27">7547 9327 0,'0'0'0,"0"0"16,-12 67-16,0 0 15,-3 8-15,5-6 0,7 6 16,9 4-16,1 2 16,5-12-1,-6-8-15,-6-61 0,0 0 16</inkml:trace>
  <inkml:trace contextRef="#ctx0" brushRef="#br0" timeOffset="55837">8167 9976 0,'0'0'0,"0"0"0,0 0 16,0 0-16,0 0 0</inkml:trace>
  <inkml:trace contextRef="#ctx0" brushRef="#br0" timeOffset="57628.95">5205 10667 0,'0'0'0,"0"0"16,0 0-16,0 0 0,-9 42 15,9-42-15,-9 48 0,9-48 16,-9 54-16,9-54 16,-3 61-16,3-61 0,0 70 15,0-70-15,3 72 16,-3-72-16,6 81 0,-6-81 16,6 75-16,-6-75 0,3 73 15,-3-73-15,3 69 16,-3-69-16,6 64 0,-6-64 15,13 51-15,-13-51 0,0 0 16,27 39-16,-27-39 16,42 24-1,7-14-15,-49-10 16,58 3-16,-58-3 0,64-6 16,-64 6-16,63-16 0,-63 16 0,65-15 15,-65 15-15,54-15 16,-54 15-16,43-15 0,-43 15 15,45-18-15,-45 18 0,0 0 16,0 0-16,46-25 16,-46 25-16,46-27 0,-46 27 15,36-42-15,-12-6 0,-24 48 16</inkml:trace>
  <inkml:trace contextRef="#ctx0" brushRef="#br0" timeOffset="58113.21">6480 10721 0,'0'0'0,"0"0"0,0 0 15,0 0-15,-37-22 16,37 22-16,-42-20 0,42 20 16,-55-15-16,55 15 0,-58-6 15,58 6-15,-58 9 16,58-9-16,0 0 0,-57 21 16,14 6-16,43-27 15,0 0-15,-25 45 0,22 0 16,3-45-16,25 46 0,-25-46 15,43 45-15,14 1 16,-57-46-16,55 39 0,-3 0 16,-13-6-16,-11 1 15,-28-34-15,30 32 0,-30-32 16,27 40-16,-27-40 0,15 38 16,-15-38-16,-9 40 15,9-40-15,-24 33 0,24-33 16,-46 24-16,46-24 0,-57 18 15,57-18-15,-61 15 16,61-15-16,0 0 0,-58 6 16,58-6-16,0 0 0,-42-15 15,42 15-15</inkml:trace>
  <inkml:trace contextRef="#ctx0" brushRef="#br0" timeOffset="58646.78">7383 10893 0,'0'0'0,"0"0"16,0 0-16,0 0 16,0 0-16,0 0 0,0 0 15,0 0-15,0 0 0,-24-36 16,24 36-16,-43-13 16,43 13-16,-58-6 0,-3 6 15,61 0-15,-58 6 0,58-6 16,-60 16-16,60-16 15,-58 24-15,58-24 0,-55 33 16,55-33-16,0 0 16,-31 39-16,31-39 0,-2 55 15,2-55-15,15 60 0,21-6 16,-36-54-16,62 58 16,-62-58-16,69 60 0,4-9 15,-12-9-15,-61-42 0,55 43 16,-55-43-16,42 48 15,-42-48-15,0 0 0,0 0 16,19 51-16,-19-51 0,0 0 16,-3 55-16,-22-16 15,25-39-15,-54 24 0,-17-12 16,1-8-16,70-4 16,-82 0-16,-15-10 0,97 10 15</inkml:trace>
  <inkml:trace contextRef="#ctx0" brushRef="#br0" timeOffset="84997.78">11434 8467 0,'0'0'0,"0"0"0,0 0 16,0 0-16,0 0 0,0 0 16,0 0-16,0 0 15,0 0-15,0 0 0,0 0 16,0 0-16,0 0 0,0 0 15,0 0-15,0 0 16,0 0-16,30-27 0,-30 27 16,0 0-16,0 0 0,40-15 15,8 4-15,-48 11 16,52-10-16,-52 10 16,55-6-16,-55 6 0,61-3 15,-1 0-15,-60 3 16,67-3-16,-67 3 0,79 0 15,0-2-15,-8-1 0,-71 3 16,72-4-16,4 1 16,-6 3-16,-70 0 0,79-3 15,3 0-15,1 3 0,-83 0 16,85 0-16,6-3 16,0 0-16,-91 3 0,101 0 15,5 0-15,-8-3 0,-14 0 16,1 3-16,4 3 15,-1-3-15,-3 0 0,4 3 16,11 0-16,6 0 16,-11 3-16,1 1 0,11 1 15,3-5-15,-7 3 0,-2 4 16,14 1-16,-6-1 16,-8-4-16,2-1 15,3 1-15,8-6 0,-17 0 0,-3 0 16,9 4-16,-8 2 15,-10-6-15,6-6 16,3 6-16,0 0 0,-6 0 16,-5 0-16,2 0 0,3-4 15,-9 4-15,-3 0 16,3 0-16,-6 0 0,-73 0 16,89 0-16,11 4 15,-15-4-15,-85 0 0,88 6 16,-2-3-16,-86-3 0,72 0 15,-2-3-15,-5 3 16,-65 0-16,66-6 0,-5 2 16,-61 4-1,64-9-15,-4-6 0,-60 15 16</inkml:trace>
  <inkml:trace contextRef="#ctx0" brushRef="#br0" timeOffset="87791.72">21059 8489 0,'0'0'0,"0"0"0,-49 8 15,-5 2-15,-7-2 0,3-5 16,-6-6-16,-6-2 0,-6-8 16,-3 5-16,-6-5 15,-15 2-15,-7-5 0,4 7 16,-13-3-16,-8-2 15,-4 8-15,6-1 0,0-2 16,-14 4-16,5-2 0,9 4 16,-3 3-16,-11 7 15,2 4-15,15 5 0,4-2 16,-10 1-16,9 7 0,10-4 16,5 2-16,1 5 15,6-5-15,15-1 0,79-19 16</inkml:trace>
  <inkml:trace contextRef="#ctx0" brushRef="#br0" timeOffset="88561.56">20779 10171 0,'0'0'0,"-42"10"0,42-10 16,-58 0-16,-12-7 0,-6-1 16,9-4-16,9 0 0,1-7 15,-10 5-15,3-2 16,3 5-16,-12-2 16,-12 1-16,3 0 0,9 4 15,-12-2-15,-10 4 0,-2 1 16,6-1-16,2-4 15,-11 7-15,-7 6 0,14 3 16,-8-6-16,-12 0 0,4 0 16,8 7-16,-5-2 15,-12 4-15,-1 4 0,7-8 16,-4-2-16,-6 6 16,1-2-16,11-2 0,-8 8 15,-7 1 1,-9-4-16,12-4 0,-3 5 15,-5 2-15,-7 1 16,12-4-16,-8-4 0,-8-1 16,-1-2-16,14-3 0,-5 0 15,-17-3-15,-2 0 0,18 1 16,-6-4-16,-8-4 16,-1 4-16,8-2 0,2 2 15,-16-1-15,2 4 16,11 3-16,1 0 0,-14 0 15,6 0-15,18 0 0,131 0 16</inkml:trace>
  <inkml:trace contextRef="#ctx0" brushRef="#br0" timeOffset="90017.5">12544 11615 0,'0'0'0,"0"0"15,0 0-15,0 0 16,0 0-16,0 0 0,0 0 16,0 0-16,0 0 0,0 0 15,46-7-15,-46 7 16,0 0-16,0 0 0,33-15 15,-33 15-15,0 0 0,0 0 16,43-18-16,-43 18 16,0 0-16,45-18 0,-45 18 15,48-16-15,-48 16 16,46-8-16,-46 8 0,52-6 16,-52 6-16,58-3 0,-58 3 15,61 0-15,-61 0 16,63 0-16,1 3 0,-64-3 15,64 6-15,-64-6 0,70 8 16,-70-8-16,88 16 16,-88-16-16,92 12 0,-7-3 15,-9 0-15,-76-9 0,73 6 16,0 3-16,-7-6 16,-66-3-16,74 3 15,5 4-15,-79-7 0,79 2 16,9 1-16,-9 3 0,-12 0 15,-67-6-15,79 3 16,6 1-16,-5-1 0,-80-3 16,90 0-16,2 0 0,-10-3 15,-9-1-15,-10 4 16,-1-3-16,1 0 0,1 3 16,3 0-16,9-3 15,-3 0-15,-73 3 0,88-8 16,7 1-16,-8 4 0,-7 0 15,-7-3-15,3 0 16,-6 0-16,-13 0 0,11 0 16,11 6-16,3 3 15,-12-6-15,0 0 0,-4 0 16,5 0-16,-2 0 0,11 3 16,2 0-1,-13 0-15,-5 3 0,7-6 16,8 3-16,0 0 0,-6 0 15,3 0-15,-7-3 0,1-3 16,-2 3-16,11 6 16,0 0-16,-6-3 0,-10 0 15,5 0-15,7 0 0,5 0 16,-4 0-16,-7 0 16,-2 0-16,3 0 0,3 3 15,6 0-15,-3-3 16,-6 0-16,-70 0 0,82 0 15,15 0-15,4 3 0,-101-3 16,100 3-16,-5-3 16,-4 3-16,-15 0 0,-9 0 15,9 0-15,-7-3 16,-69 0-16,86 6 0,18 0 16,-11-3-16,-93-3 0,98 3 15,-1-3-15,-18 0 16,-12 0-16,-3-3 0,6 3 15,-3 3-15,-67-3 0,76 3 16,9 0-16,-9-3 16,-12 3-16,-3 7 15,-61-10-15,73 5 0,0 4 16,3 1-16,-3-4 0,-73-6 16</inkml:trace>
  <inkml:trace contextRef="#ctx0" brushRef="#br0" timeOffset="90998.71">21363 13463 0,'0'0'0,"0"0"0,-46 24 15,46-24-15,-57 12 16,57-12-16,-70 12 16,0-9-16,70-3 0,-64-3 15,3 0-15,61 3 0,-73-12 16,73 12-16,-85-9 15,85 9-15,-94-9 0,94 9 16,-98-9-16,4-3 0,18 0 16,76 12-16,-79-12 15,-9 6-15,6 6 0,15 0 16,3 0-16,-6-3 16,3-6-16,9 6 0,-2 3 15,-13-3-15,-1-4 0,1-1 16,0 2-16,-2-1 15,2 1-15,73 6 0,-89-2 16,-8-4-16,0-3 16,8-1-16,2 5 0,1-5 15,7 7-15,6 3 0,3 3 16,-6-3-16,0-3 16,0 3-16,-3 0 0,-12 0 15,-3 0-15,15-3 0,3 0 16,-13 1-16,1 2 15,12 5-15,-9 1 0,-1 1 16,1-1-16,4-4 0,-1 4 16,-7-6-16,-2 6 15,9 1-15,-4-1 16,-11 2-16,6-1 0,12-4 0,-6 0 16,-6 5-16,-4-1 15,7-4-15,-3 0 16,-6-3-16,-4 3 0,13 3 15,0 3-15,-13-3 16,1-3-16,9 3 0,2-3 16,-11-3-16,-9 0 0,11 0 15,-11-3-15,-6 0 16,5-3-16,9-3 0,-2-3 16,-9-1-16,-1 2 15,4-2-15,-13 5 16,-3 2-16,-8-1 0,11 1 15,-3-5-15,-17 1 16,-5 1-16,14 4 0,-17-5 16,-26-1-16,-9-5 0,8 7 15,-14-6-15,191 15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10:36.971"/>
    </inkml:context>
    <inkml:brush xml:id="br0">
      <inkml:brushProperty name="width" value="0.05292" units="cm"/>
      <inkml:brushProperty name="height" value="0.05292" units="cm"/>
      <inkml:brushProperty name="color" value="#FF0000"/>
    </inkml:brush>
  </inkml:definitions>
  <inkml:trace contextRef="#ctx0" brushRef="#br0">10567 2959 0,'0'0'0,"0"0"16,0 0-16,0 0 0,0 0 15,0 0-15,0 0 16,0 0-16,0 0 0,0 0 16,0 0-16,0 0 0,0 0 15,0 0-15,12-18 16,-12 18-16,0 0 0,0 0 15,0 0-15,0 0 0,31 42 16,-31-42-16,24 33 16,-24-33-16,0 0 15,33 34 1,-33-34-16,0 0 0,43 21 16,-43-21-16,52 9 0,-52-9 15,55-6-15,-55 6 16,54-19-16,-54 19 0,58-26 15,-58 26-15,51-30 0,-51 30 16,52-28-16,-52 28 16,0 0-16,52-21 0,-3 9 15,-49 12-15,0 0 16,51 0-16,-51 0 0,52 12 16,-52-12-16,0 0 0,52 15 15,-52-15-15,54 18 16,-54-18-16,55 16 0,-55-16 15,58 11-15,-58-11 0,58 6 16,-58-6-16,60-3 16,-60 3-16,62-11 15,-62 11-15,69-19 0,-69 19 0,64-21 16,-6 0-16,-58 21 16,49-11-16,-3 5 15,-46 6-15,48 0 0,-48 0 16,42 3-16,4 2 0,-46-5 15,0 0-15,43 21 16,-43-21-16,45 25 0,-45-25 0,43 27 16,-43-27-16,49 26 15,-49-26-15,51 24 0,-51-24 16,58 19-16,-58-19 0,57 11 16,-57-11-16,62 3 15,-62-3-15,66-3 16,-66 3-16,68-11 0,-68 11 0,67-19 15,-7 1-15,-60 18 16,58-14-16,-9 4 16,-49 10-16,45-6 0,-45 6 15,49 0-15,-49 0 16,52 3-16,-52-3 0,55 9 16,-55-9-16,48 15 0,-48-15 15,52 16-15,-52-16 16,52 14-16,-52-14 0,54 16 15,-54-16-15,58 11 0,-58-11 16,61 4-16,-61-4 16,67-7-16,-67 7 0,73-17 15,0-1-15,-15-4 16,-58 22-16,57-21 16,-57 21-16,61-21 0,-61 21 0,64-14 15,-64 14-15,67-10 0,-67 10 16,61-3-16,-61 3 15,54 6-15,-54-6 0,55 12 16,-55-12-16,49 19 0,-49-19 16,46 17-16,-46-17 15,45 18-15,-45-18 0,52 16 16,-52-16-16,61 11 0,-61-11 16,60-3-16,1-5 15,-61 8-15,58-13 0,-3-5 16,-55 18-16,57-17 15,-57 17-15,65-19 0,-65 19 16,66-15-16,-66 15 0,61-9 16,-61 9-16,58-3 15,-58 3-15,49 6 0,-49-6 16,46 16-16,-46-16 0,39 21 16,-39-21-16,40 20 15,-40-20-15,41 21 16,-41-21-16,46 18 15,-46-18-15,52 16 16,-52-16-16,58 6 0,-58-6 0,61-6 0,-3-4 16,-58 10-16,54-14 0,-5 1 15,-3-1-15,-46 14 16,0 0-16,51-16 0,-51 16 16,58-8-16,-58 8 0,60-7 15,-60 7-15,59 0 16,-59 0-16,55 3 0,-55-3 15,48 7-15,-48-7 0,45 8 16,-45-8-16,49 9 16,-49-9-16,43 10 15,-43-10-15,46 8 0,-46-8 16,48 6-16,-48-6 16,55 4-16,-55-4 0,67-7 15,-67 7-15,73-14 0,-73 14 16,76-24-16,-76 24 15,82-24-15,-82 24 0,70-22 16,-70 22-16,60-15 0,-60 15 16,52-3-16,-52 3 15,49 9 1,-49-9-16,49 6 16,-49-6-16,45 15 0,-45-15 15,46 15-15,-46-15 0,42 19 16,-42-19-16,43 17 15,-43-17-15,46 15 0,-46-15 16,55 6-16,-55-6 16,63-9-16,-63 9 0,70-21 15,-70 21-15,79-24 0,-79 24 16,76-24-16,-76 24 16,68-21-16,-68 21 0,60-6 15,-60 6-15,55 0 0,-55 0 16,0 0-16,54 6 15,-54-6-15,0 0 0,52 15 16,-52-15-16,46 19 16,-46-19-16,46 17 0,-46-17 15,45 15-15,-45-15 0,49 12 16,-49-12-16,55 10 16,-55-10-16,60 0 0,-2-13 15,-58 13-15,52-14 0,-52 14 16,61-22-16,-61 22 15,0 0-15,66-15 16,-66 15-16,0 0 0,65-6 0,-65 6 16,57 0-16,-57 0 15,0 0-15,55 9 0,-55-9 16,0 0-16,43 12 0,-43-12 16,36 15-16,-36-15 15,0 0-15,43 15 0,-43-15 16,52 13-16,-52-13 0,57 6 15,-57-6-15,52-3 16,-52 3-16,0 0 0,52-3 16,-52 3-16,48-10 0,-48 10 15,0 0-15,0 0 16,43-6-16,-43 6 16,0 0-16,0 0 0,36-2 15,-36 2-15,0 0 0,0 0 16,36 0-16,-36 0 15,38 2-15,-38-2 0,0 0 16,45 6-16,-45-6 0,0 0 16,48-3-16,-5-12 15,-43 15-15,0 0 16</inkml:trace>
  <inkml:trace contextRef="#ctx0" brushRef="#br0" timeOffset="1123.58">18431 2054 0,'0'0'0,"0"0"16,0 0-16,0 0 0,0 0 15,0 0-15,0 0 16,0 0-16,0 0 0,19 21 15,-19-21-15,0 0 0,15 27 16,-15-27-16,0 0 16,15 40-16,1 2 0,-16-42 15,0 0-15,17 36 0,-17-36 16,0 0-16,0 0 16,25 34-16,-25-34 0,34 17 31,-34-17-31,0 0 0,42-9 0,1-18 15,-43 27-15,39-36 0,1-10 16,-1 1-16,-2 6 16,-4-3-16,13-4 0,0 4 15,-1 3-15,3 0 0,-2-1 16,6 2-16,-1 1 16,-51 37-16,55-39 15,-55 39-15,62-39 0,-62 39 16,54-36-16,-54 36 0,0 0 15,0 0-15,46-34 16,-46 34-16,0 0 0,0 0 16,27-18-16,-27 18 15,0 0-15,0 0 0,0 0 16,-43 6-16,3 9 0,40-15 16</inkml:trace>
  <inkml:trace contextRef="#ctx0" brushRef="#br0" timeOffset="1619.89">18757 2247 0,'0'0'16,"0"0"-16,0 0 0,0 0 15,0 0-15,0 0 0,33 10 16,-33-10-16,0 0 16,0 0-16,31 8 15,-31-8-15,0 0 0,24 18 16,-24-18-16,21 28 0,-21-28 15,0 0-15,19 42 16,-19-42-16,0 0 0,0 0 16,24 42-16,-24-42 15,0 0-15,33 24 0,-33-24 16,46 3-16,-46-3 0,52-18 16,-3-18-16,-1-10 15,0 1-15,4-4 0,9-11 16,6-3-1,6 0-15,0 2 0,9 8 16,0-5-16,1 4 0,-83 54 16,82-61-16,-19-2 0,-63 63 15</inkml:trace>
  <inkml:trace contextRef="#ctx0" brushRef="#br0" timeOffset="47327.11">1602 3864 0,'0'0'0,"0"0"16,0 0-16,0 0 15,0 0-15,0 0 0,0 0 16,0 0-16,0 0 16,0 0-16,0 0 0,0 0 15,0 0-15,0 0 0,18-21 16,-18 21-16,0 0 15,0 0-15,0 0 0,0 0 16,0 0-16,0 0 16,45 3-16,-45-3 0,0 0 15,0 0-15,40 3 0,-40-3 16,0 0-16,0 0 16,45 3-16,-45-3 0,0 0 15,56 0-15,-56 0 16,0 0-16,58 0 0,-58 0 15,0 0-15,57 0 0,-57 0 16,60 3-16,-60-3 16,0 0-16,65 3 0,-65-3 15,0 0-15,60 6 0,-60-6 16,64 6-16,-64-6 16,0 0-16,61 3 0,-61-3 15,58-3-15,-58 3 0,61-6 16,-61 6-16,58-9 15,-58 9-15,55-3 0,-55 3 16,60 0-16,-60 0 0,64 0 16,-9 0-16,-55 0 15,49 0-15,-7 0 0,1 0 16,-43 0-16,0 0 0,57-6 16,4 0-16,-61 6 15,61-3-15,-4-1 16,-57 4-16,56-6 0,-56 6 15,64-8-15,-1 5 0,-5 3 16,-58 0-16,59 0 16,-59 0-16,69 0 0,-69 0 15,72-3-15,-4 0 16,-68 3-16,60-3 0,2-1 16,-62 4-16,60-6 0,-60 6 15,67-6-15,3 3 16,-3 6-16,-67-3 0,60 3 15,-2 0-15,-9-3 16,-49 0-16,55 0 0,-55 0 16,65-3-16,-65 3 0,78-3 15,4 0-15,-82 3 0,76 0 16,-12 0-16,-9-3 16,-10 3-16,-45 0 0,55 0 15,-3-3-15,0 3 16,-52 0-16,63 3 0,-63-3 15,76 3-15,-76-3 0,88-3 16,-8 0-16,-17 0 16,-63 3-16,67-3 0,0 3 15,-6 0-15,-61 0 0,67 0 16,-67 0-16,76-3 16,-76 3-16,82 0 0,0 0 15,-12 3-15,-70-3 0,67 0 16,-6 3-16,-10 0 15,-51-3-15,61 0 16,9 3-16,-70-3 0,67 3 16,-3 0-16,-6-3 15,-3 0-15,-10 6 0,0-3 16,-45-3-16,55 3 16,-55-3-16,73 0 0,-73 0 0,92 4 15,-92-4-15,94 3 16,-94-3-16,97 0 0,-97 0 15,89 0-15,-10 3 0,-16 0 16,-63-3-16,68 0 16,-68 0-16,72 0 0,-72 0 15,80 0-15,2 0 16,-82 0-16,73 0 0,-10 0 16,-5 0-16,-58 0 0,61 0 15,0 0-15,-61 0 16,67 3-16,-67-3 0,76 3 15,-76-3-15,88 0 16,-88 0-16,85-3 0,-85 3 16,88 0-16,-88 0 0,91 0 15,-12-3-15,-79 3 16,70-3-16,-70 3 0,79-3 16,-79 3-16,74-3 0,-7-1 15,-67 4-15,66-6 16,-66 6-16,73-3 15,-73 3-15,74 0 16,-74 0-16,76 0 0,-3-3 0,-19 0 0,-54 3 16,55-3-16,-55 3 15,63-3-15,-63 3 0,71-6 16,-1 0-16,-70 6 16,57-5-16,1-2 0,-58 7 15,58-6-15,-58 6 0,64-3 16,-64 3-16,67 0 15,-67 0-15,69 0 0,-69 0 16,71 0-16,-71 0 0,70-3 16,-70 3-16,63 0 15,-63 0-15,65-3 0,-11 0 16,-54 3-16,52-3 0,-3 0 16,-49 3-16,48-3 15,-48 3-15,52-3 16,-52 3-16,55-3 0,-55 3 15,60-6-15,-5 0 16,-55 6-16,0 0 0,57-9 16,-57 9-16,65-3 0,-65 3 15,66-6 1,-66 6-16,59-7 16,-59 7-16,54-3 0,-54 3 0,58-5 0,-58 5 0,54-6 15,-54 6-15,62-3 16,-62 3-16,55-3 0,-55 3 15,57-6-15,-57 6 16,58-6-16,-58 6 0,51-3 16,-51 3-16,58 3 15,-58-3-15,58 0 0,-58 0 16,0 0-16,64 0 16,-64 0-16,0 0 0,73 0 15,-73 0-15,73-3 0,-73 3 16,64 0-16,-64 0 15,54-3-15,-54 3 0,52 0 16,-52 0-16,55 0 16,-55 0-16,52 0 0,-52 0 15,55 0-15,-55 0 0,51 0 16,-51 0-16,52-3 16,-52 3-16,55 0 0,-55 0 15,51 0-15,-51 0 0,0 0 31,52 0-31,-52 0 16,0 0-16,52 0 0,-52 0 16,0 0-16,0 0 0,52 0 15,-52 0-15,0 0 0,0 0 16,51 0-16,-51 0 0,0 0 16,0 0-16,46 3 15,-46-3-15,0 0 0,0 0 16,39 0-16,-39 0 15,0 0-15,37 6 0,-37-6 16,0 0-16,0 0 0,30 8 16</inkml:trace>
  <inkml:trace contextRef="#ctx0" brushRef="#br0" timeOffset="48746.67">12349 3855 0,'0'0'0,"0"0"16,0 0-16,0 0 0,0 0 16,0 0-16,-15 15 15,15-15-15,0 0 0,0 0 16,0 0-16,0 0 16,0 0-16,0 0 0,0 0 15,0 0-15,0 0 0,0 0 16,-30 6-16,30-6 15,0 0-15,0 0 0,0 0 16,0 0-16,0 0 16,0 0-16,39 6 0,-39-6 15,0 0-15,0 0 0,49 3 16,-49-3-16,0 0 16,0 0-16,67 0 0,-67 0 15,72-3-15,-72 3 0,65-6 16,-65 6-16,57-6 15,-57 6-15,55-6 0,-55 6 16,58-9-16,-58 9 0,55-3 16,-55 3-16,60-3 15,-60 3-15,64-6 16,-64 6-16,70-6 0,-70 6 16,67-4-16,-67 4 0,70 0 15,-70 0-15,70 0 16,-70 0-16,76-3 15,-76 3-15,76-3 0,-76 3 16,79-3-16,-79 3 0,82-8 16,-12-5-16,-70 13 0,64-9 0,-6 6 15,0 0-15,-58 3 16,51 0-16,7-3 0,-58 3 16,64-3-16,-64 3 0,76-6 15,0 3-15,-76 3 16,64 0-16,-4 0 0,-5 0 15,-55 0-15,55 3 0,-3-3 16,-52 0-16,52 0 16,-52 0-16,60 0 0,-60 0 15,68 3-15,-68-3 16,63 0-16,-63 0 0,61 0 16,-61 0-16,58 3 15,-58-3-15,55 0 0,-55 0 16,51 0-16,-51 0 15,49 0-15,-49 0 0,49 0 16,-49 0-16,51 3 0,-51-3 16,0 0-16,0 0 15</inkml:trace>
  <inkml:trace contextRef="#ctx0" brushRef="#br0" timeOffset="57127.05">1240 4546 0,'0'0'0,"0"0"0,0 0 15,0 0-15,0 0 16,0 0-16,0 0 0,0 0 16,0 0-16,0 0 0,0 0 15,0 0-15,0 0 16,0 0-16,13-21 0,-13 21 16,0 0-16,0 0 15,24-6-15,-24 6 0,0 0 16,0 0-16,38-9 15,-38 9-15,0 0 0,49-10 16,-49 10-16,0 0 16,0 0-16,56-6 15,4 6-15,-60 0 0,61 3 16,-61-3-16,55-5 0,-55 5 16,0 0-16,51-9 0,-51 9 15,56-13-15,-56 13 16,57-3-16,-2 0 0,-55 3 15,49-3-15,-49 3 0,48-6 16,0 3-16,-2 0 16,-46 3-16,47-3 0,-2 3 15,-45 0-15,52 3 16,-1-3-16,-51 0 0,57-3 16,-57 3-16,68 0 15,-68 0-15,70 0 0,-70 0 16,76-3-16,-76 3 15,78-2-15,-78 2 0,86-3 16,-7 3-16,-79 0 0,67 0 16,0-3-16,-10-1 15,-57 4-15,55-3 0,6 3 16,3 0-16,-64 0 0,60 3 16,2 1-16,-62-4 15,66 0-15,-66 0 0,82 0 16,1 0-1,-17 3-15,-66-3 0,67 3 16,4-3-16,-14-3 0,-57 3 0,63-3 0,-63 3 16,74 0-16,-74 0 15,88 0-15,-5-4 0,-11 1 16,-72 3-16,73-3 16,-6-3-16,-9 3 0,-58 3 15,67 0-15,6-3 16,-10 3-16,-63 0 0,68 0 15,-2-3-15,-66 3 0,67-6 16,-6 0-16,-3-3 16,-3 6-16,-55 3 0,63 0 15,5 3-15,-5-3 0,-63 0 16,67 0-16,3 0 16,-70 0-16,67 0 0,3 3 15,-70-3-15,70 0 16,-70 0-16,85-3 0,-3 3 15,-15 0-15,-67 0 0,67 0 16,-67 0-16,70 3 16,-70-3-16,76 0 15,3 0 1,-79 0-16,73 3 0,-6 0 16,-12-3-16,-7 0 0,-48 0 15,61 3-15,3-6 16,-64 3-16,64 0 0,0 0 15,-64 0-15,70 0 0,-70 0 16,76 0-16,-76 0 16,82 3-16,-82-3 0,82 6 15,-3 0-15,-79-6 16,64 3-16,-3 3 0,-61-6 16,70 6-16,-70-6 0,73 3 15,-7 1-15,-11-4 16,-55 0-16,64 0 0,-3 3 15,-61-3-15,58 0 0,-3 0 16,-55 0-16,60 0 16,-60 0-16,76 0 0,-5 0 15,-71 0-15,63 3 16,-5-3-16,0 2 0,-58-2 16,52 3-16,-1-3 15,-51 0-15,58 0 0,-58 0 16,76 3-16,-76-3 15,79 0-15,-79 0 0,79 0 16,-79 0-16,85 0 0,-85 0 16,82 0-16,-82 0 0,83 0 15,-83 0-15,79 0 16,-79 0-16,79 3 0,-79-3 16,76 3-16,-13 0 0,-8-3 15,-55 0-15,55 0 16,-55 0-16,64 0 0,-64 0 15,73 0-15,-73 0 16,76 3-16,-76-3 0,79 3 16,-79-3-16,79 0 0,-79 0 15,76 3-15,-76-3 16,79 3-16,-79-3 0,73 6 16,-73-6-16,76 0 15,-76 0-15,76 0 0,-76 0 16,73 3-16,-73-3 0,73 0 15,-73 0-15,73 0 16,-73 0-16,73 0 0,-73 0 16,70 0-16,-70 0 0,70 0 15,-70 0-15,67 0 16,-67 0-16,73-3 16,-73 3-16,67-6 0,-67 6 15,70-6-15,-70 6 0,73-3 0,-73 3 16,70 3-16,-70-3 15,66 0-15,-66 0 0,61-3 16,-61 3-16,61 0 0,-61 0 16,58 0-16,-58 0 15,52 3-15,-52-3 0,51-3 16,-51 3-16,49-3 16,-49 3-16,0 0 0,55-6 15,-55 6-15,0 0 0,51-6 16,-51 6-16,49-5 15,-49 5-15,0 0 0,43-13 16,-43 13-16,0 0 0,42-15 16,-42 15-16,0 0 15,46-15-15,-46 15 0,0 0 16</inkml:trace>
  <inkml:trace contextRef="#ctx0" brushRef="#br0" timeOffset="62750.94">1496 5336 0,'0'0'0,"0"0"0,0 0 15,0 0-15,0 0 16,0 0-16,0 0 0,0 0 16,0 0-16,0 0 0,0 0 15,0 0-15,0 0 16,0 0-16,0 0 0,0 0 15,0 0-15,0 0 16,0 0-16,0 0 0,0 0 16,0 0-16,21 12 0,-21-12 15,0 0-15,36 6 16,-36-6-16,0 0 0,45 6 16,-45-6-16,0 0 15,49 6-15,-49-6 0,0 0 16,56 3-16,-56-3 0,54 0 15,-54 0-15,0 0 16,58 0-16,-58 0 0,55 0 16,-55 0-16,57-3 0,-5 0 15,-7 9-15,-45-6 16,46 0-16,-46 0 0,46 0 16,-46 0-16,51 0 0,1 4 15,-52-4-15,55 0 16,-55 0-16,63 0 15,-63 0-15,65 3 0,-65-3 16,67 2-16,-67-2 0,72 3 16,-72-3-16,76 6 15,-76-6-15,74 3 16,-74-3-16,72 0 0,-2-3 0,-12 3 16,-58 0-16,55 0 15,0 0-15,-6 0 0,-49 0 16,57 3-16,4-3 15,-7-3-15,-54 3 0,62-3 16,2-5-16,-64 8 0,57-7 16,7 7-16,-1-3 15,-8-3-15,-55 6 0,58-6 16,0 0-16,-6-3 16,-52 9-16,54-3 0,4 0 15,-58 3-15,52-6 0,0 0 16,-52 6-16,58-7 15,-58 7-15,63-8 0,-63 8 16,68-6-16,-68 6 0,60-6 16,-60 6-16,67-4 15,-67 4-15,70-6 16,-70 6-16,0 0 0</inkml:trace>
  <inkml:trace contextRef="#ctx0" brushRef="#br0" timeOffset="67153.34">10637 5297 0,'0'0'15,"0"0"-15,0 0 0,0 0 16,0 0-16,0 0 16,0 0-16,0 0 0,0 0 15,0 0-15,49 9 16,-49-9-16,0 0 0,39 8 16,-39-8-16,0 0 0,46 16 15,0 2-15,-46-18 16,0 0-16,0 0 0,54 21 15,-54-21-15,64 18 16,-64-18-16,58 18 0,-58-18 16,58 12-16,-58-12 0,54 10 15,-54-10-15,55 5 16,-55-5-16,64 7 0,-64-7 16,61 9-16,-61-9 0,60 8 15,-60-8-15,65 10 16,-65-10-16,69 9 0,-69-9 15,67 12 1,-67-12-16,70 12 0,-70-12 16,70 12-16,-70-12 0,73 9 0,-73-9 0,70 3 15,-70-3-15,70 3 16,-70-3-16,79 0 0,-79 0 16,76 0-16,-76 0 15,76 0-15,-76 0 0,76 0 16,-3 0-16,-73 0 0,61 0 15,-61 0-15,63 0 16,2-3-16,-65 3 0,63 0 16,-63 0-16,68-3 15,-68 3-15,70-6 0,-4 3 16,-14 0-16,-52 3 0,49-6 16,-49 6-16,54-15 15,-54 15-15,62-18 0,-2-3 16,-8 5-16,-52 16 0,49-17 15,-4-8-15,-45 25 16,42-21-16,1-3 0,-43 24 16,49-31-16,-49 31 0,46-32 15,-46 32-15,42-33 32,-42 33-32,40-42 0,-40 42 15,36-40-15,-36 40 0,30-39 16,-30 39-16,22-36 0,-22 36 15,21-40-15,-21 40 16,16-36-16,-16 36 0,0 0 16,8-42-16,-8 42 15,3-48-15,-3 48 0,-3-46 16,3 46-16,0 0 0,-12-48 16,12 48-16,-21-54 15,21 54-15,-34-43 0,34 43 16,-33-38-16,33 38 0,-39-34 15,39 34-15,-43-38 16,43 38-16,-49-31 0,49 31 16,-51-30-16,51 30 0,-58-24 15,58 24-15,-58-24 16,58 24-16,-61-24 16,61 24-16,-66-31 0,66 31 15,-68-23-15,68 23 0,-70-22 16,70 22-16,-73-18 15,4 3-15,69 15 0,-62-12 16,8-1-16,5 1 16,4 4-16,45 8 0,-49-6 15,-9-1-15,58 7 0,-58-9 16,1 3-16,2-3 16,55 9-16,-61-3 0,0 3 15,4 0-15,5 0 0,52 0 16,-58 6-16,-6-3 15,6 0-15,58-3 0,-64 6 16,64-6-16,-76 13 16,76-13-16,-88 14 0,9 5 15,12-4-15,67-15 0,-69 15 16,1-6-16,14 0 16,54-9-16,-58 12 0,58-12 15,-70 16-15,70-16 0,-76 17 16,76-17-16,-82 21 15,82-21-15,-82 18 0,6 4 16,76-22-16,-61 18 0,12-3 16,10 0-16,39-15 15,-40 15-15,-2 0 16,2 0-16,40-15 0,-39 22 16,2-1-16,37-21 15,-36 24-15,36-24 0,-43 24 0,43-24 16,-46 30-16,46-30 0,-39 35 15,39-35-15,-37 43 0,37-43 16,-31 43-16,31-43 16,-24 45-16,24-45 0,-17 48 15,17-48-15,-13 45 16,13-45-16,-6 49 0,6-49 16,0 51-16,0-51 0,3 51 15,-3-51-15,9 48 16,-9-48-16,18 46 0,-18-46 15,25 48-15,-25-48 0,27 45 16,-27-45-16,34 39 16,-34-39-16,39 39 0,7-12 15,-10-3-15,-36-24 0,37 19 16,-37-19-16,42 18 16,-42-18-16,52 18 15,-52-18-15,67 18 0,-67-18 16,73 18-16,-9-5 0,-64-13 15,57 8 1,-5 1-16,0 1 16,-52-10-16,48 9 0,4-1 15,-52-8-15,58 13 16,-58-13-16,67 12 0,-67-12 16,79 12-16,-79-12 0,85 12 15,-85-12-15,83 9 16,-83-9-16,84 6 0,-84-6 15,79 3-15,-79-3 0,79 0 16,-5 0-16,-74 0 16,63-3-16,-4 3 0,-11-3 15,-3-3-15,-45 6 0,59-6 16,-2 0-16,-57 6 16,58-9-16,-1 0 15,2 0-15,-11 0 0,-48 9 16,48-12-16,4-3 15,0 2-15,-52 13 0,58-15 16,-6-3-16,-52 18 0,52-15 16,-4-3-16,-6-3 15,-42 21-15,43-22 0,9 2 16,-10-2-16,-42 22 0,43-21 16,0-2-16,-43 23 15,45-22-15,-45 22 0,49-27 16,-49 27-16,48-30 0,-48 30 15,52-30-15,-52 30 0,46-33 16,-46 33-16,40-30 16,-40 30-16,36-31 0,-36 31 15,33-30-15,-33 30 16,34-30-16,-34 30 0,27-30 16,-27 30-16,25-28 0,-25 28 15,0 0-15,21-33 16,-21 33-16,0 0 0,24-42 15,-24 42-15,0 0 16,24-54-16,-24 54 0,22-55 16,-22 55-16,0 0 0,18-54 15,-18 54-15,0 0 16,15-55-16,-15 55 0,18-42 16,-18 42-16,0 0 0,0 0 15</inkml:trace>
  <inkml:trace contextRef="#ctx0" brushRef="#br0" timeOffset="68472.42">13757 4588 0,'0'0'0,"0"0"0,0 0 15,0 0-15,-40-24 16,40 24-16,-30-30 16,30 30-16,-27-40 0,27 40 15,-19-53-15,19 53 0,-11-62 0,11 62 16,-9-66-16,9 66 0,-7-63 15,7 63-15,-6-57 0,6 57 16,-3-58-16,3 58 16,0 0-16,0 0 0,0-48 15,0 48-15,0 0 0,0 0 16,3-45-16,-3 45 16,0 0-16,0 0 0,9-39 15,-9 39-15,0 0 16,28-18-16,-28 18 0,33 0 15,-33 0-15,33 15 0,-33-15 16,34 27-16,-34-27 16,0 0-16,40 33 0,-40-33 15,0 0-15,42 46 0,-42-46 16,42 45-16,-42-45 16,40 42-16,-40-42 0,34 33 15,-34-33-15,33 27 16,-33-27-16,31 27 15,-31-27 1,0 0-16,33 27 0,-33-27 16,0 0-16,0 0 0,30 25 0,-30-25 0,0 0 15,0 0-15,0 0 16,0 0-16,0 0 0,0 0 16,25 14-16,-25-14 0,0 0 15,0 0-15,0 0 16,0 0-16,0 0 0,0 0 15,0 0-15,-70-3 16,70 3-16,0 0 0,-64-5 16,64 5-16,-73-3 0,73 3 15,-67 0-15,67 0 16,-64 3-16,64-3 0,-57 0 16,57 0-16,0 0 15,-55 0-15,55 0 0,-52-3 16,52 3-16,-48-3 0,48 3 15,0 0-15,-49-3 16,49 3-16,0 0 0,0 0 16,-43-7-16,43 7 0,0 0 15,0 0-15,-36-9 32,36 9-32,0 0 0,0 0 15,0 0-15,0 0 0,0 0 16,0 0-16,-13-18 0,13 18 15,34-24-15,14-7 16,1 1-16,-49 30 0,52-32 16,9-8-16,-61 40 0,58-35 15,-7 1-15,-2 10 16,-49 24-16,46-18 0,-46 18 16,45-21-16,-45 21 15,0 0-15,0 0 0,40-18 16,-40 18-16,0 0 0,0 0 15,0 0-15,0 0 16,0 0-16,0 0 0,27-13 16,-27 13-16,0 0 0,-6 37 15,6-37-15,-31 51 16,31-51-16,-36 58 0,36-58 16,-36 62-16,36-62 0,-34 57 15,13-2-15,21-55 16,-18 48-16,-1-2 15,4-7-15,15-39 16,-15 42-16,15-42 0,-9 52 16,9-52-16,0 0 0,0 0 0,-7 45 15</inkml:trace>
  <inkml:trace contextRef="#ctx0" brushRef="#br0" timeOffset="69800.1">14448 4121 0,'0'0'16,"0"0"-16,-3 41 0,3-41 16,-7 51-16,7-51 0,-6 61 15,6-61 1,-3 67-16,3-67 16,-3 60-16,3-60 15,0 0-15,0 0 0,-3 57 0,3-57 0,0 0 16,0 0-16,-3 49 0,3-49 15,0 0-15,0 0 0,0 0 16,0 0-16,0 0 16,0 0-16,3-28 0,-3 28 15,6-69-15,-6 69 0,6-85 16,-6 85-16,10-93 16,-10 93-16,12-88 0,-12 88 15,0 0-15,15-71 16,-15 71-16,6-64 15,-6 64-15,0 0 0,3-45 16,-3 45-16,0 0 0,0 0 16,12-31-16,-12 31 15,0 0-15,0 0 0,21-11 16,-21 11-16,31 2 0,-31-2 16,31 24-16,-7 6 15,-24-30-15,24 40 0,-3-4 16,-21-36-16,24 39 15,-24-39 1,31 42-16,-31-42 16,34 51-16,-34-51 0,33 48 15,0-2-15,-2-10 0,-31-36 16,24 39-16,-24-39 16,21 40-16,-21-40 0,22 40 15,-22-40-15,0 0 0,0 0 16,21 41-16,-21-41 15,0 0-15,0 0 0,0 0 16,0 0-16,0 0 0,15 31 16,-15-31-16,0 0 15,0 0-15,-36-18 0,36 18 16,-43-37-16,43 37 16,-52-39-16,7 5 0,45 34 15,-49-27-15,49 27 0,-51-20 16,5-2-16,46 22 15,0 0-15,-49-15 0,49 15 16,-49-18-16,49 18 0,-36-21 16,36 21-16,0 0 15,-40-19-15,40 19 16,0 0-16,0 0 0,-45-14 16,45 14-16,0 0 0,0 0 15,-46-13-15,46 13 0,0 0 16,0 0-16,0 0 0,0 0 15,0 0-15,0 0 16,-37-5-16,37 5 0,0 0 16,0 0-16,0 0 0,40-22 15,15-2-15,0 0 16,-55 24-16,64-29 0,2-1 16,-11 2-16,-55 28 0,58-21 15,-58 21-15,67-24 16,-67 24-16,67-18 15,-67 18-15,0 0 0,0 0 16,63-12-16,-63 12 0,0 0 16,0 0-16,52-3 15,-52 3-15,0 0 0,0 0 16,0 0-16,0 0 16,0 0-16,0 0 0,34 0 15,-34 0-15,-34 36 0,34-36 16,-52 39-16,-5 3 15,2 1-15,55-43 0,-54 48 16,5-3-16,9-6 16,40-39-16,-36 36 0,6 7 0,30-43 15,0 0-15,-31 42 16,31-42-16,-31 45 0,31-45 16,0 0-16,0 0 0,-24 39 15,24-39-15,0 0 16,0 0-16</inkml:trace>
  <inkml:trace contextRef="#ctx0" brushRef="#br0" timeOffset="71053">15238 4135 0,'0'0'0,"0"0"0,0 0 16,0 0-16,0 51 0,0-51 15,0 46-15,0-46 0,3 54 16,-3-54-16,0 63 16,0-63-16,3 61 0,-3-61 15,0 0-15,0 57 16,0-57-16,0 0 0,0 0 16,-3 52-16,3-52 0,0 0 15,0 0-15,0 0 16,0 0-16,0 0 0,0 0 15,0 0-15,0 0 16,3-52-16,1-14 0,-4 66 16,6-76-16,-6 76 0,2-81 15,-2 81-15,3-72 16,-3 72-16,6-66 0,-6 66 16,4-55-16,-4 55 0,0 0 15,3-48-15,-3 48 16,0 0-16,0 0 0,3-36 15,-3 36 1,0 0-16,0 0 16,15-19-16,-15 19 0,0 0 15,24 7-15,-24-7 0,34 30 16,-34-30-16,30 48 16,-30-48-16,28 54 0,-28-54 15,24 57-15,-3-2 0,0-14 16,-21-41-16,24 40 15,-24-40-15,31 45 0,-31-45 16,34 46-16,-34-46 16,33 48-16,-33-48 0,37 51 15,-37-51-15,0 0 0,27 55 16,-27-55-16,0 0 16,0 0-16,24 48 0,-24-48 15,0 0-15,0 0 16,9 28-16,-9-28 0,0 0 15,0 0-15,-42-25 0,5-11 16,37 36-16,-45-43 16,45 43-16,-49-45 0,49 45 15,-55-42-15,55 42 0,-57-39 16,57 39-16,-58-33 16,58 33-16,-55-34 15,55 34-15,-45-24 0,45 24 0,-43-24 16,43 24-16,0 0 0,0 0 15,-43-22-15,43 22 16,0 0-16,0 0 0,-42-11 16,42 11-16,0 0 0,0 0 15,-27-6-15,27 6 16,0 0-16,0 0 0,0 0 16,0 0-16,0 0 15,0 0-15,66 0 0,-5-15 16,0-4-16,-61 19 0,70-26 15,-1-4-15,-7 6 16,-62 24-16,63-21 0,-63 21 16,70-19-16,-70 19 0,64-18 15,-64 18-15,0 0 16,0 0-16,58-15 0,-58 15 16,0 0-16,0 0 0,49-9 15,-49 9-15,0 0 16,0 0-16,0 0 15,0 0-15,0 0 16,0 0-16,24 4 16,-24-4-16,-37 41 0,37-41 0,-45 30 0,-16 6 15,1 4-15,4-5 0,5 5 16,2 2-16,1 4 16,48-46-16,-59 48 0,-7 4 15,11 2-15,55-54 0,-54 60 16,2 3-16,52-63 15</inkml:trace>
  <inkml:trace contextRef="#ctx0" brushRef="#br0" timeOffset="75562.56">14046 5420 0,'0'0'0,"0"0"15,0 0-15,0 0 0,0 0 16,-21-12-16,21 12 0,0 0 15,0 0-15,0 0 16,0 0-16,0 0 0,15-30 16,-15 30-16,33-12 15,-33 12-15,0 0 0,49-12 16,-49 12-16,58-12 0,-58 12 16,58-12-16,-58 12 15,58-9-15,-4-1 0,-54 10 16,55-8-16,-55 8 0,60-6 31,2-1-31,-62 7 0,57 0 16,-5 4-16,-52-4 15,55 3-15,-55-3 0,67 6 0,9 0 16,-76-6-16,66 5 0,2-2 16,-8 1-16,-60-4 15,65 3-15,-2 3 16,-2 0-16,-6 0 15,-55-6-15,61 3 0,6-3 16,-10 3-16,-57-3 0,61 3 0,-4-3 16,-1-3-1,-56 3-15,58-3 0,-58 3 16,66-3-16,-66 3 0,70-6 0,-70 6 16,76-6-16,-76 6 0,76-3 31,-5 0-31,-71 3 0,63-3 15,-63 3-15,0 0 0</inkml:trace>
  <inkml:trace contextRef="#ctx0" brushRef="#br0" timeOffset="77734.59">19006 5381 0,'0'0'15,"0"0"-15,0 0 0,0 0 16,0 0-16,0 0 0,0 0 16,0 0-16,0 0 15,-21-8-15,21 8 16,0 0-16,0 0 0,0 0 16,0 0-16,28-10 0,-28 10 15,0 0-15,45 0 16,-45 0-16,64-3 0,-64 3 15,70-6-15,-70 6 16,79-6-16,-79 6 0,79-9 16,-6 3-16,-73 6 0,70-3 15,0 0-15,-10 0 16,-1 0-16,-59 3 0,69-7 16,10 4-16,-9 3 15,-70 0-15,76 0 0,9 0 16,-6 0-16,-79 0 0,89 3 15,2 0-15,-12 1 16,-79-4-16,83 3 0,4 0 0,-8 0 16,-79-3-16,92 0 15,8-3-15,-15 3 16,-85 0-16,95 3 16,8-3-16,-15-3 0,-88 3 0,98-3 15,5-4-15,-15 4 0,-18 3 16,6 0-16,0-3 15,-3 3-15,-9-2 0,9-4 16,6 0-16,-9 3 0,-1 3 16,2 0-16,8 0 15,-3-4-15,-9 4 0,-1 0 16,8 0-16,-1 4 0,-10-8 16,-1 4-16,1 4 15,7-4-15,-70 0 0,79 0 16,3 0-16,-12-4 15,-70 4-15,79-3 0,0 0 16,-79 3-16,76 0 0,1 0 16,-77 0-16,57 3 15,-57-3-15</inkml:trace>
  <inkml:trace contextRef="#ctx0" brushRef="#br0" timeOffset="82136.64">1194 6093 0,'0'0'0,"0"0"16,0 0-16,0 0 0,0 0 16,0 0-16,0 0 15,0 0-15,0 0 0,0 0 16,0 0-16,0 0 0,0 0 16,0 0-16,-27 6 15,27-6-15,0 0 0,0 0 16,0 0-16,0 0 15,0 0-15,0 0 0,27 10 16,-27-10-16,0 0 0,0 0 16,33 3-16,-33-3 15,50 0-15,-50 0 0,45-3 16,-45 3-16,0 0 16,45-6-16,-45 6 0,49-4 15,-49 4-15,51 4 0,-51-4 16,59 6-1,-59-6-15,0 0 0,61 6 0,-61-6 16,63 3-16,-63-3 0,67 0 16,-67 0-16,67-3 15,-67 3-15,67-6 16,-67 6-16,67-6 0,-67 6 16,70-4-16,-70 4 0,72 0 15,-72 0-15,71-3 16,-4 0-16,-9 3 0,-58 0 15,60 3-15,-60-3 16,64 0-16,-64 0 0,73 3 16,-73-3-16,83 0 0,-83 0 15,90 4-15,-90-4 16,89 2-16,-89-2 0,82 0 16,-6-2-16,-13 2 15,-63 0-15,69-4 0,-69 4 16,78 0-16,-78 0 0,85 0 15,-3-3-15,-9 3 16,-73 0-16,70-3 0,-3-3 16,-6 0-16,-61 6 0,66-6 15,8 0-15,-13 0 16,-61 6-16,69-9 0,-69 9 16,90-12-16,-90 12 0,93-12 15,1 3-15,-15 9 16,-18 0-16,-9-3 0,-1 3 15,-51 0-15,58 3 16,9 0-16,-3-3 0,-4 0 16,-60 0-16,74 0 15,5 0-15,-12 0 0,-67 0 16,73 0-16,6 0 16,-79 0-16,72 0 0,-2 3 15,-2 3-15,-68-6 0,69 3 16,4 0-16,-6-6 15,-6 0-15,-61 3 0,73 0 16,0 3-16,-12-3 0,-61 0 16,70 3-16,-3 0 15,-6-3-15,-61 0 0,70 3 16,6 0-16,-13 0 0,-63-3 16,74 0-16,-1-3 15,-7 0-15,-11 3 0,-7 3 16,-48-3-16,62 0 15,-62 0-15,88 0 16,0 0-16,-9 0 0,-79 0 16,76 0-16,-3 3 0,-73-3 0,70 3 0,3-3 15,-3 0-15,-9 3 16,-61-3-16,67 3 0,5-3 16,-2 0-16,-70 0 0,74 0 15,-74 0-15,84 0 16,-84 0-16,95 0 0,-10 0 15,-15 3-15,-70-3 0,70 3 16,3-3-16,-73 0 16,67 0-16,3 0 15,-6 0-15,-6 0 0,-58 0 16,63 0-16,-63 0 0,79-3 16,-79 3-16,95-3 15,-7 0-15,-88 3 0,79-3 16,-6 3-16,-9 0 15,-12-3-15,-52 3 0,58 0 16,2 3-16,-2-3 0,-58 0 16,58 0-16,6 0 15,-64 0-15,64 0 0,2 0 32,-8 0-32,-58 0 0,61 0 15,0 0-15,-61 0 16,67-3-16,-67 3 0,73-3 15,-73 3-15,76-9 0,-76 9 16,79-6-16,-7 0 0,-72 6 16,62-6-16,-62 6 15,63-6-15,-63 6 0,71-6 16,-71 6-16,63-6 16,-63 6-16,61 0 0,-61 0 15,58 0-15,-58 0 0,0 0 16,67-3-16,-67 3 15,67 0-15,-67 0 0,0 0 16,57-3-16,-57 3 16,0 0-16,55-6 0,-55 6 15,0 0-15,0 0 0,49-10 16,-49 10-16,0 0 16,0 0-16,45-6 0,-45 6 15,0 0-15</inkml:trace>
  <inkml:trace contextRef="#ctx0" brushRef="#br0" timeOffset="92988.63">1470 6751 0,'0'0'16,"0"0"-16,0 0 0,0 0 16,0 0-1,0 0-15,0 0 16,0 0-16,0 0 0,0 0 0,44 24 0,-44-24 16,0 0-16,0 0 0,0 0 15,0 0-15,0 0 16,0 0-16,33 10 0,-33-10 15,0 0-15,0 0 0,0 0 16,0 0-16,0 0 16,0 0-16,43 5 0,-43-5 15,0 0-15,0 0 0,0 0 16,0 0-16,0 0 16,0 0-16,45 3 0,-45-3 15,0 0-15,0 0 16,30 3-16,-30-3 0,0 0 15,0 0-15,38 0 16,-38 0-16,0 0 0,41 0 16,-41 0-16,53 0 0,-53 0 15,0 0-15,49 0 16,-49 0-16,0 0 0,0 0 16,48-3-1,-48 3-15,0 0 0,0 0 0,51-3 16,-51 3-16,0 0 15,52-3-15,-52 3 0,53-5 16,-53 5-16,0 0 16,50-10-16,-50 10 0,0 0 15,56-9-15,-56 9 16,54-6-16,-54 6 0,0 0 16,51 0-16,-51 0 15,0 0-15,52 3 0,-52-3 16,0 0-16,56 0 0,-56 0 15,57 0-15,-57 0 16,55 0-16,-55 0 0,0 0 16,51-6-16,-51 6 0,0 0 15,55 0-15,-55 0 16,49 0-16,-49 0 0,0 0 16,58-3-16,-58 3 15,0 0-15,63-6 0,-63 6 16,64-3-16,-64 3 0,55 0 15,-55 0-15,0 0 16,0 0-16,57 3 16,-57-3-16,62 3 15,-62-3-15,0 0 16,60 3-16,-60-3 0,67 3 0,-67-3 0,58 0 16,-58 0-16,52-3 0,-52 3 15,46 0-15,-46 0 0,0 0 16,48-3-16,-48 3 15,55-3-15,-55 3 0,51 0 16,-51 0-16,52 0 0,-52 0 16,55-3-16,-55 3 15,55 0-15,-55 0 0,57 0 16,-57 0-16,58 3 16,-58-3-16,0 0 0,58 3 15,-58-3-15,61-3 0,-61 3 16,63-3-16,-63 3 15,62 0-15,-62 0 0,57 3 16,-57-3-16,0 0 0,64 3 16,-64-3-16,67 3 15,-67-3-15,0 0 0,64 3 16,-64-3-16,64 3 0,-64-3 16,60 3-1,-60-3 1,0 0-16,70 0 0,-70 0 15,71 3-15,-71-3 16,66 3-16,-66-3 0,61 6 16,-61-6-16,58 3 0,-58-3 15,52 4-15,-52-4 0,54 0 16,-54 0-16,58 3 16,-58-3-16,61 0 0,-61 0 15,64 3-15,-64-3 0,57 2 16,-57-2-16,59 3 15,-59-3-15,57 3 0,-57-3 16,64 0-16,-64 0 0,64 3 16,-64-3-16,63 3 15,-63-3-15,65 3 16,-65-3-16,63 0 0,-63 0 16,58 4-16,-58-4 0,58 3 15,-58-3-15,61 3 16,-61-3-16,60 0 0,-60 0 15,68 2-15,-68-2 16,63 0-16,-63 0 0,64 0 16,-64 0-16,61 0 15,-61 0-15,64 3 0,-64-3 16,64 3-16,-64-3 0,64 0 16,-64 0-16,60 0 0,-60 0 15,61 3-15,-61-3 16,61 4-16,-61-4 0,58 0 15,-58 0-15,57 3 0,-57-3 16,68 3-16,-68-3 16,67 3-16,-67-3 0,66 0 15,-66 0-15,65 0 0,-65 0 16,63 2-16,-63-2 16,58 0-16,-58 0 0,58 0 15,-58 0-15,64 3 16,-64-3-16,70 3 0,-70-3 15,60 0-15,-60 0 0,58 3 16,-58-3-16,64 4 16,-64-4-16,64 3 0,-64-3 15,64 0-15,-64 0 0,63 0 16,-63 0-16,65 3 16,-65-3-16,63 0 0,-63 0 15,70 0-15,-70 0 16,67 3-16,-67-3 15,67 0-15,-67 0 0,64 0 16,-64 0-16,67 0 0,-67 0 0,64 0 16,-64 0-16,61 0 0,-61 0 15,63-3-15,-63 3 16,67-3-16,-67 3 0,64-7 16,-64 7-16,61-6 15,-61 6-15,64-5 0,-64 5 16,67-6-16,-67 6 0,63-7 15,-63 7-15,59-3 16,-59 3-16,60 0 0,-60 0 16,61 0-16,-61 0 0,55 0 15,-7-6-15,-48 6 16,46-2-16,-46 2 0,49-3 16,-49 3-16,0 0 0,60-7 15,-60 7-15,65-6 16,-65 6-16,60-6 15,-60 6-15,0 0 0,64-3 16,-64 3-16,67 0 0,-67 0 16,0 0-16,67 0 15,-67 0 1,67-2-16,-67 2 0,0 0 16,64 2-16,-64-2 15,0 0-15,67 0 0,-67 0 16,61 0-16,-61 0 0,0 0 15,60 0-15,-60 0 16,58 0-16,-58 0 0,0 0 16,61 0-16,-61 0 0,0 0 15,58 0-15,-58 0 16,0 0-16,61 0 16,-61 0-16,0 0 0,61 0 15,-61 0-15,57 0 0,-57 0 16,0 0-16,58 0 15,-58 0-15,55 3 0,-55-3 16,48 3-16,-48-3 16,0 0-16,49 0 0,-49 0 15,0 0-15,51 0 0,-51 0 16,55 0-16,-55 0 16,49-3-16,-49 3 0,49 0 15,-49 0-15,0 0 0,48 0 16,-48 0-16,0 0 15,58-3-15,-58 3 0,0 0 16,67 0-16,-67 0 16,0 0-16,64 0 0,-64 0 0,0 0 15,67 3-15,-67-3 16,0 0-16,67 3 0,-67-3 16,0 0-16,70 0 15,-70 0-15,0 0 0,64-3 16,-64 3-16,57 3 0,-57-3 15,0 0-15,58 0 16,-58 0-16,0 0 0,61 0 16,-61 0-16,58-3 15,-58 3-15,0 0 0,60 3 16,-60-3-16,0 0 0,65 0 16,-65 0-16,0 0 15,63-3-15,-8 0 0,-55 3 16,0 0-16,52-2 0,-52 2 15,48 0-15,-48 0 16,0 0-16,55 2 0,-55-2 16,0 0-16,61 3 15,-61-3-15,58 0 16,-58 0-16,0 0 0,60 3 16,-60-3-16,0 0 0,58 0 0,-58 0 15,55 3-15,-55-3 16,55 3-16,-55-3 0,49 0 15,-49 0-15,0 0 16,48 0-16,-48 0 0,0 0 16,48 0-16,-48 0 15,52 3-15,-52-3 0,0 0 16,55 0-16,-55 0 0,0 0 16,0 0-16,58 0 15,-58 0-15,0 0 0,61 0 16,-61 0-16,0 0 15,54 0-15,-54 0 0,0 0 16,52 4-16,-52-4 0,0 0 16,46 0-16,-46 0 15,0 0-15,43 0 0,-43 0 16,0 0-16,0 0 16,45 3-16,-45-3 0,0 0 15,49 0-15,-49 0 0,0 0 16,0 0-1,48 0-15,-48 0 0,0 0 16,0 0-16,58 0 0,-58 0 0,0 0 0,52 0 16,-52 0-16,0 0 0,0 0 15,48-3-15,-48 3 16,0 0-16,0 0 16,46-7-16,-46 7 0,0 0 15,0 0-15,49-6 0,-49 6 16,0 0-16,0 0 15,49-6-15,-49 6 0,0 0 16,0 0-16,46-2 16,-46 2-16,0 0 0,0 0 15,39-6-15,-39 6 0,0 0 16,0 0-16,36-4 16,-36 4-16,0 0 0,0 0 15,34-3-15,-34 3 16,0 0-16,0 0 0,33-6 15,-33 6-15,0 0 0,0 0 16,27 0-16,-27 0 16,0 0-16,0 0 15,31 0 1,-31 0-16,0 0 0,0 0 16,27 0-16,-27 0 15,0 0-15,0 0 0,28 0 16,-28 0-16,0 0 0,0 0 15,30 0-15,-30 0 16,0 0-16,0 0 0,33-3 16,-33 3-16,0 0 0,0 0 15,37-3-15,-37 3 16,0 0-16,0 0 0,34-3 16,-34 3-16,0 0 0,0 0 15,33 0-15,-33 0 16,0 0-16,0 0 0,33 3 15,-33-3-15,0 0 0,0 0 16,40 0-16,-40 0 16,0 0-16,0 0 15,36-3-15,-36 3 0,0 0 16,0 0-16,40 0 0,-40 0 16,0 0-16,0 0 15,39 0-15,-39 0 0,0 0 16,0 0-16,40-3 0,-40 3 15,0 0-15,0 0 16,39 0-16,-39 0 0,0 0 16,0 0-16,40 0 15,-40 0-15,0 0 0,0 0 16,33 0-16,-33 0 0,0 0 16,0 0-16,31-3 15,-31 3-15,0 0 0,0 0 16,34-6-16,-34 6 15,0 0-15,0 0 0,33-3 16,-33 3-16,0 0 0,0 0 16,33-3-16,-33 3 15,0 0-15,0 0 0,34-3 16,-34 3-16,0 0 0,0 0 16,33 0-16,-33 0 15,0 0-15,0 0 0,43 0 16,-43 0-16,0 0 15,0 0-15,39-3 0,-39 3 16,0 0-16,0 0 16,40-3-16,-40 3 0,0 0 15,0 0-15,39-6 16,-39 6-16,0 0 0,0 0 16,43-3-16,-43 3 0,0 0 0,0 0 15,46-3-15,-46 3 0,0 0 16,0 0-16,51-3 15,-51 3-15,0 0 0,49-3 16,-49 3-16,0 0 0,0 0 16,51 0-16,-51 0 15,0 0-15,0 0 0,56-3 16,-56 3-16,0 0 16,0 0-16,57 0 0,-57 0 15,0 0-15,0 0 0,64 0 16,-64 0-16,0 0 15,54 3-15,-54-3 0,0 0 16,0 0-16,49 0 0,-49 0 16,0 0-16,49 0 15,-49 0-15,0 0 0,0 0 16,52 0-16,-52 0 0,0 0 16,0 0-16,54 3 15,-54-3-15,0 0 16,52 3-16,-52-3 0,0 0 15,49 3-15,-49-3 0,0 0 16,0 0-16,48 3 16,-48-3-16,0 0 0,0 0 15,55 3-15,-55-3 16,0 0-16,0 0 0,61 6 16,-61-6-16,0 0 0,0 0 15,58 9-15,-58-9 16,52 6-16,-52-6 0,0 0 15,49 0-15,-49 0 16,0 0-16,0 0 0,48 0 16,-48 0-16,0 0 0,55 3 15,-55-3-15,0 0 16,52 3-16,-52-3 0,0 0 16,48 0-16,-48 0 0,0 0 15,0 0-15,55 3 16,-55-3-16,0 0 0,55 0 15,-55 0-15,0 0 0,60 0 16,-60 0-16,0 0 16,58 0-16,-58 0 15,0 0-15,55 0 0,-55 0 16,0 0 0,55 0-16,-55 0 0,0 0 15,60 3-15,-60-3 16,55 0-16,-55 0 0,0 0 0,52 3 15,-52-3-15,0 0 0,54 0 16,-54 0-16,0 0 16,55 3-16,-55-3 15,58 6-15,-58-6 0,0 0 16,58 3-16,-58-3 0,0 0 16,60 4-16,-60-4 15,55 3-15,-55-3 0,0 0 16,55 3-16,-55-3 0,0 0 15,61 2-15,-61-2 16,58 3-16,-58-3 0,0 0 16,61 0-16,-61 0 15,58 3-15,-58-3 0,54 3 16,-54-3-16,0 0 16,52 0-16,-52 0 0,52 3 15,-52-3-15,0 0 0,54 3 16,-54-3-16,58 4 15,-58-4-15,54 3 0,-54-3 16,52 3-16,-52-3 16,0 0-16,55 0 15,-55 0-15,0 0 0,58 0 0,-58 0 0,0 0 16,64 0-16,-64 0 16,0 0-16,61 0 0,-61 0 15,58 2-15,-58-2 0,48 3 16,-48-3-16,0 0 15,49 0-15,-49 0 0,0 0 16,58 0-16,-58 0 16,0 0-16,54-3 0,-54 3 15,0 0-15,55 3 0,-55-3 16,0 0-16,55 0 16,-55 0-16,0 0 0,51-3 15,-51 3-15,0 0 16,0 0-16,52 3 0,-52-3 15,0 0-15,0 0 0,40 3 16,-40-3-16,0 0 16,0 0-16,33 3 0,-33-3 15,0 0 1,0 0-16,25 4 16,-25-4-16,0 0 0,0 0 15,0 0-15,0 0 0,0 0 0,0 0 16,0 0-16,0 0 0,0 0 15,0 0-15,30 0 16,-30 0-16,33 0 0,-33 0 16,0 0-16,0 0 15</inkml:trace>
  <inkml:trace contextRef="#ctx0" brushRef="#br0" timeOffset="96615.47">20031 6030 0,'-24'-21'15,"24"21"-15,-31-36 0,-8-10 16,-4-5-16,43 51 0,-45-54 16,-4 6-16,3 9 15,46 39-15,-45-43 16,-4 7-16,3 6 0,46 30 0,-51-33 16,51 33-16,-64-37 15,64 37-15,-73-39 16,3 9-16,10 9 0,60 21 15,-68-15-15,5 3 0,4 2 16,59 10-16,-63-5 16,-4-2-16,9 5 0,58 2 15,-60 0-15,60 0 16,-71 2-16,4 1 0,9 9 16,7 4-16,51-16 0,-49 18 15,-3 3-15,1 3 16,5 0-16,46-24 0,-45 36 15,-1 4 1,46-40-16,-43 42 0,4 7 16,2-8-16,37-41 15,-30 46-15,3 1 0,27-47 16,-28 61-16,28-61 0,-24 73 16,2-1-16,11-9 15,11-63-15,-13 67 0,7-4 16,0-6-16,6-57 0,0 70 15,0-70-15,12 81 16,-12-81-16,19 97 0,2-13 16,-3-14-16,-18-70 0,28 69 15,5 1-15,-3-14 16,-30-56-16,40 61 16,-1-7-16,1-8 0,-40-46 15,45 48-15,4-6 0,-6-6 16,0-9-16,-1-2 15,1-1-15,5-6 0,-48-18 16,61 18-16,12 4 16,-9-1-16,-9-7 0,-3 2 15,5-11-15,7-2 0,-64-3 16,73 7-16,6 2 16,-3-6-16,-15-3 0,0 2 15,-1-2-15,2-2 16,-62 2-16,69-9 0,10-7 0,-9 1 15,-6-2-15,-6-2 0,3 1 16,-4 0-16,-5-3 0,3-6 16,-3-1-16,-4 1 15,-2 3-15,3-3 0,5-3 16,-5-10-16,-49 40 0,55-45 16,2-6-16,-8 0 15,-49 51-15,52-51 0,-4-4 16,-8 1-16,-40 54 0,36-54 15,-2-4-15,-6 7 16,-28 51-16,24-54 16,0-4-16,-9 7 0,-15 51 15,12-55-15,-12 55 0,7-72 16,-7 72-16,0-78 16,0 78-16,-10-88 0,10 88 15,-15-81-15,-3 6 16,-7 20-16,25 55 0,-30-52 15,-6 4-15,-1 10 16,37 38-16,-49-45 16,-2-1-16,2 7 15,7 9-15,-1 3 0,-3 0 0,1-1 16,-1 10-16,-5-3 0,-4 0 16,0 0-16,3 2 0,-3 1 15,-8 3-15,2-3 16,61 18-16,-73-18 0,-6 3 15,6 6-15,73 9 0,-79-9 16,-3 3-16,9 3 16,15 3-16,3 3 0,-3 0 15,1 3-15,57-6 0,-73 15 16,-9 7-16,6 1 16,11-8-16,11 1 15,2 2-15,3 3 0,4 0 16,-4 0-16,1 6 0,2 4 15,7-7-15,-4 0 16,0 3-16,1 3 0,42-30 16,-46 39-16,-6 7 0,7-1 15,45-45-15,-46 48 16,10 6-16,5-6 0,31-48 16,-27 58-16,27-58 15,-24 63-15,24-63 0,-25 67 16,25-67-16,-18 70 0,18-70 15,-9 72-15,9-72 16,3 75-16,-3-75 0,12 75 16,-3-3-16,6-14 15,4-13-15,-4 0 0,3 1 16,-3-4-16,-15-42 0,25 57 16,2 7-16,3-5 15,-30-59-15,37 64 0,2-3 16,-3-7-16,-1-9 0,-2-9 15,3-2-15,1-1 16,-37-33-16,52 36 0,5 0 16,1-3-16,-58-33 15,67 28-15,0-4 0,-3-7 16,-64-17-16,73 18 16,6-2-16,-13-7 0,-66-9 15,70 5-15,9-2 0,-8 1 16,-71-4-16,79-4 15,0-2-15,-3-5 0,-76 11 16,76-13 0,3-5-16,-3 1 15,-76 17-15,79-30 0,0-1 16,-9 4-16,-6 3 0,-10 0 16,2-3-16,-5 0 0,-6 3 15,7-4-15,-3-5 16,-3 0-16,-3-4 0,-1 1 15,3-3-15,-5 3 0,-6-1 16,-4-2-16,-3-2 16,3-5-16,-30 46 0,31-54 15,0-3-15,-10 5 16,-21 52-16,21-57 0,-12 2 16,-9 55-16,6-57 0,-3 6 15,0 0-15,-6 0 16,3 51-16,-3-52 0,-6-2 15,0 3-15,9 51 0,-18-55 16,0-2-16,-1 5 16,19 52-16,-21-51 0,-7 0 15,28 51-15,-30-51 0,-6 3 16,36 48-16,-43-48 16,-3-1-16,1 16 15,3 3-15,-1 3 0,43 27 16,-52-27-16,-6-1 0,1 7 15,57 21-15,-62-24 16,-4 0-16,5 6 0,61 18 16,-70-16-16,0 1 15,13 3-15,57 12 0,-65-12 16,-8-6-16,73 18 0,-69-9 16,-1 0-16,5 3 15,5 3-15,11 3 0,3 3 16,46-3-16,-60 0 15,60 0-15,-79 3 0,0 3 16,79-6-16,-74 10 0,8-2 16,2 7-16,9-3 15,55-12-15,-57 16 0,-2 2 16,7 2-16,52-20 0,-60 28 16,2-1-16,58-27 15,-51 30-15,-4-6 0,55-24 16,-55 31-16,55-31 0,-55 36 15,0 4-15,55-40 16,-45 41-16,5-1 16,7-8-16,33-32 15,-30 37-15,2 5 0,28-42 0,-28 45 0,28-45 16,-20 58-16,-2 2 0,22-60 16,-18 54-16,18-54 15,-15 61-15,8 0 0,7-61 16,-3 59-16,3-59 0,0 67 15,0-67-15,3 69 16,-3-69-16,10 75 0,-10-75 16,18 73-16,-3-4 15,0-17-15,-15-52 0,21 51 16,1 4-16,-1-11 16,7-5-16,-4 1 0,6 1 15,0-4-15,-30-37 0,38 45 16,3 4-16,5-7 15,-6-9-15,-1 0 0,-2-2 16,-1-1-16,-36-30 0,37 30 16,-37-30-1</inkml:trace>
  <inkml:trace contextRef="#ctx0" brushRef="#br0" timeOffset="109628.76">14457 5629 0,'0'0'0,"0"0"0,0 0 16,0 0-16,0 0 0,0 0 16,0 0-16,0 0 0,27 24 15,-27-24-15,16 42 16,-16-42-16,11 72 0,-2 7 16,4-7-16,-13-72 15,12 76 1,-3 2-16,-9-78 0,12 64 15,-12-64-15,0 0 0,0 0 0,6 54 0,-6-54 16,0 0-16,0 0 16,4 27-16,-4-27 0,0 0 15,0 0-15,0 0 0,-13-36 16,13 36-16,-22-58 16,22 58-16,-17-57 0,17 57 15,-16-55-15,16 55 0,-18-47 16,18 47-16,0 0 15,0 0-15,-15-43 0,15 43 16,0 0-16,3-33 0,-3 33 16,30-22-16,-30 22 15,55-8-15,12 5 16,0 3-16,-67 0 0,70 0 16,-6-6-16,-19-9 0,-45 15 15,31-24-15,-31 24 16,15-40-16,-15 40 0,0 0 15,3-48-15,-3 48 16,0 0-16,-9-60 0,9 60 31,-18-54-31,18 54 0,0 0 16,0 0-16,0 0 16,0 0-16,0 0 0,0 0 15,-19-37-15,19 37 0,0 0 16,0 0-16,0 0 0,-15 62 0,15-62 15,6 80-15,-6-80 0,12 91 16,-12-91-16,25 87 16,-25-87-16,24 69 0,-24-69 15,0 0-15,0 0 16,24 49-16,-24-49 0,0 0 16</inkml:trace>
  <inkml:trace contextRef="#ctx0" brushRef="#br0" timeOffset="110208.21">15132 5633 0,'0'0'0,"0"0"0,0 0 15,0 0 1,0 0-16,0 0 15,15 26-15,10 25 0,-4 3 16,-21-54-16,24 64 0,-24-64 0,21 75 16,-21-75-16,0 0 0,0 0 15,21 48-15,-21-48 0,22 16 16,-22-16-16,0 0 16,0 0-16,12-21 0,-12 21 15,9-43-15,-9 43 16,0 0-16,0 0 0,9-54 15,-9 54-15,0 0 16,0 0-16,6-34 0,-6 34 16,0 0-16,0 0 0,37 21 15,-37-21-15,30 59 16,0-3-16,-30-56 0,28 58 16,-28-58-16,0 0 15,30 42-15,-30-42 0,34 15 16,-34-15-16,33-15 15,-33 15-15,31-40 0,-31 40 16,27-57-16,-27 57 0,0 0 16,27-63-1,-27 63-15,0 0 16,13-69-16,-13 69 0,0 0 16,0 0-16,3-58 0,-3 58 0,0 0 15,0 0-15,0-39 0,0 39 16,0 0-16,0 0 0,0 0 15,0 0-15,0 0 16,0 0-16,0 0 0</inkml:trace>
  <inkml:trace contextRef="#ctx0" brushRef="#br0" timeOffset="110773.6">15904 5623 0,'-33'-36'0,"33"36"0,-52-40 15,-15-8-15,1 8 0,66 40 16,-86-39-16,-5 3 16,6 12-16,15 9 0,-3 6 15,0 6-15,-3 3 0,6 3 16,0 6-16,-3 6 15,-3 3 1,6 6-16,0 3 0,-6 13 16,0 5-16,12 7 15,3-1-15,0 12 0,10 10 16,5-8-16,12 8 0,10 0 16,12-7-16,9-9 0,12-5 15,12 5-15,7-6 16,5-9-16,13 1 0,8 2 15,8-3-15,1-9 0,22 3 16,13-2-16,5-7 16,-2-3-16,-1-6 15,9-6-15,-5-6 0,-16-3 16,-3 6-16,-3-3 0,-3-3 16,-9 0-16,-3-6 15,6-6-15,-3-9 0,-3 0 16,-9-12-16,-3-19 15,-7-14-15,-12 6 0,-8 0 16,-10-10-16,-15 1 0,-9-1 16,-15-8-16,-15-15 15,-22-1-15,-9 3 0,-31-2 16,-23-3-16,-22-1 16,9 13-16,134 81 15</inkml:trace>
  <inkml:trace contextRef="#ctx0" brushRef="#br0" timeOffset="152862.54">2593 7544 0,'0'0'0,"0"0"15,0 0-15,0 0 0,0 0 16,0 0-16,9 25 16,-9-25-16,0 0 0,24 20 15,-24-20-15,0 0 0,37 18 16,-37-18 0,42 3-16,-42-3 0,47-5 15,-47 5-15,48-12 0,1-7 16,-49 19-16,48-21 0,-48 21 15,49-21-15,3 3 0,-4-1 16,-48 19-16,49-11 0,-49 11 16,48-3-16,1 9 15,-49-6-15,52 12 0,-52-12 16,57 27-16,-57-27 0,62 36 16,-62-36-16,60 34 15,-60-34-15,70 27 0,-70-27 16,76 18-16,-6-12 15,-12-3-15,-58-3 0,64-6 16,-64 6-16,70-12 16,0-3-16,-15 3 0,-55 12 15,63-16-15,4 4 16,-67 12-16,70-12 0,1 3 16,-7 9-16,-64 0 0,66 0 15,4 6-15,-6 3 16,-9 3-16,-55-12 0,60 19 15,10 2-15,-9-6 16,-61-15-16,67 12 0,0-6 16,-3-3-16,-64-3 15,76-3-15,6-9 16,-9-3-16,-15 3 0,-4-3 0,4 2 0,-3 1 16,-55 12-16,79-15 15,3 0-15,-9 0 0,-73 15 16,82-6-16,0 3 15,-11 6-15,-71-3 0,75 6 16,8 9-16,-10-3 0,-73-12 16,75 15-16,8-3 15,-83-12-15,79 10 0,3-4 16,0-6-16,-82 0 16,79-3-16,0-3 0,-3-7 15,-3-2-15,-73 15 0,76-15 16,9-6-16,-3 6 15,-82 15-15,86-12 0,4 3 16,-11 6-16,-79 3 0,76 3 16,3 9-16,-5 3 15,-74-15-15,76 18 0,0 0 16,-9 0-16,-67-18 0,73 22 16,3-1-16,-7-6 15,-69-15 1,82 6-16,1-6 15,-10-9-15,-73 9 0,82-12 0,6-3 0,-12-1 0,-76 16 16,85-17-16,4 1 16,-10 10-16,-79 6 0,85-6 15,6-3-15,-15 6 16,-76 3-16,82 0 0,3 9 16,-12 0-16,-73-9 0,77 12 15,2 3-15,-16 0 16,-5-2-16,-3-5 0,6-1 15,6-1-15,-67-6 0,76 0 16,3-6-16,0-6 16,-16 0-16,-5-4 15,3 1-15,6 3 0,-6 0 16,-3-3-16,6 3 0,5 3 16,-69 9-16,79-9 15,4 3-15,-4 3 0,-79 3 16,82 0-16,-3 0 0,-12 3 15,-67-3-15,70 6 16,0 3-16,-7 0 0,-63-9 16,74 9-16,7-6 15,-10-3-15,-71 0 0,76-6 16,3-3-16,-15-4 0,-64 13 16,75-17-16,5-1 15,-8-1-15,-72 19 0,76-14 16,-76 14-16,89-15 15,-89 15-15,97-13 0,-11 7 16,-17 3-16,-69 3 0,70 3 16,-5 3-16,-65-6 15,60 7-15,-2 1 0,-58-8 16,61 13-16,-61-13 0,76 11 16,-4 2-16,-72-13 15,65 6-15,-2-6 0,-8-3 16,-55 3-16,55-6 15,3-6-15,-1-1 0,-2 2 16,-55 11-16,58-13 16,-58 13-16,73-11 0,-73 11 15,79-12-15,-79 12 0,85-4 16,-85 4-16,77 7 16,-14 10-16,-14 4 0,-49-21 15,49 24 1,-49-24-16,54 27 15,-54-27-15,64 22 16,-64-22-16,73 12 0,-73-12 0,76 3 16,-76-3-16,79-3 0,-79 3 15,79-7-15,-79 7 0,86-11 16,-86 11-16,82-9 16,-9-1-16,-13 5 0,-60 5 15,64-3-15,0 3 16,-7-3-16,-57 3 0,65-3 15,8 0-15,-10-4 0,-8-1 16,-3-2-16,12 1 16,-6-2-16,-4-2 0,-2-5 15,-52 18-15</inkml:trace>
  <inkml:trace contextRef="#ctx0" brushRef="#br0" timeOffset="165864.21">16823 8283 0,'0'0'0,"0"0"0,0 0 0,0 0 16,0 0-16,0 0 15,27 4-15,-27-4 0,0 0 16,36 6-16,-36-6 15,0 0-15,49 12 0,-49-12 16,52 15-16,-52-15 0,54 15 16,-54-15-1,55 9-15,-55-9 0,52 3 16,-52-3-16,55 3 0,-55-3 16,55-3-16,-55 3 15,60-3-15,-60 3 0,64-3 16,-64 3-16,70-3 0,-70 3 15,73-3-15,-73 3 16,76 0-16,-76 0 0,79-3 16,-79 3-16,82-3 15,-82 3-15,82-3 0,-82 3 16,79 0-16,-79 0 0,89-3 16,-89 3-16,88 0 15,-88 0-15,88-3 0,-88 3 16,85-3-16,-85 3 0,85-6 15,-9 3-15,-8 0 16,-68 3-16,60-6 0,4 6 16,-6 0-16,-58 0 15,67-3-15,0 0 0,-67 3 16,60-3-16,7 0 16,4-1-16,-14 1 0,-57 3 15,64 0-15,3 0 0,-6 0 16,-61 0-16,64 0 15,-64 0-15,76 0 0,-76 0 16,85 0-16,-3 3 16,-15 1-16,-67-4 0,67 6 15,-3 0-15,-4 0 0,-60-6 16,64 0-16,3 0 16,-3 0-16,-64 0 0,70 3 15,-70-3-15,73 0 16,-73 0-16,85 0 0,3 0 15,-15 0-15,-73 0 0,71 3 16,-71-3-16,81 3 16,-81-3-16,85 3 0,-3-3 15,-12 0-15,-70 0 0,71 0 16,-8 3-16,-5 0 16,-58-3-16,64 0 0,9-6 15,-12 3-15,-61 3 0,61 0 16,2 0-16,-2 3 15,-61-3-15,64 3 16,7-3-16,-71 0 0,66 0 16,4 0-16,-9 0 0,-7 0 15,-54 0-15,62 0 16,-62 0-16,79 3 0,-79-3 0,85 3 16,-6 0-16,-79-3 0,79 3 15,-6-3-15,-73 0 16,76-3-16,-76 3 0,82 0 15,-82 0-15,85 3 0,-85-3 16,85 3-16,-85-3 16,88 3-16,-88-3 0,95 0 15,-95 0-15,91 0 16,-91 0-16,91 0 0,-91 0 16,85-3-16,-85 3 0,79-3 15,-79 3-15,76-3 16,-76 3-16,83 0 0,-14 0 15,-14 0-15,-55 0 0,55-3 16,-55 3-16,61-3 16,-61 3-16,60-3 0,-60 3 15,65 0-15,-65 0 0,66-3 16,-66 3-16,76-3 16,-76 3-16,76 0 15,-76 0-15,73-3 16,-73 3-16,74-3 15,-14 0-15,-60 3 0,0 0 0,58 3 0,-58-3 16,55 0-16,-55 0 0,0 0 16,45-12-16,-45 12 15</inkml:trace>
  <inkml:trace contextRef="#ctx0" brushRef="#br0" timeOffset="169333.83">5531 8963 0,'0'0'16,"0"0"-16,-46 0 0,46 0 16,-46 0-16,46 0 0,-60-7 15,60 7-15,-64-9 16,64 9-16,-61-6 0,61 6 15,-61-5-15,61 5 0,-67-3 16,67 3-16,-66 0 16,66 0-16,-73 6 0,73-6 15,-76 2-15,76-2 0,-79 3 16,8-3-16,71 0 16,-63 0-16,-1-3 15,64 3-15,-71 0 16,71 0-16,-82 0 15,0-2-15,9-4 0,73 6 16,-69-7-16,-4 4 0,73 3 0,-73 0 16,0-3-16,-1 0 15,11 3-15,63 0 0,-76 3 16,-3 0-16,9 0 16,70-3-16,-78 0 0,-2-3 15,7 6-15,73-3 0,-79 3 16,0-3-16,14-3 15,8 6-15,-4 1 0,-3-1 16,3-3-16,61 0 0,-67 0 16,-9 0-16,0 5 15,76-5-15,-75 6 0,-5-3 16,7-3-16,73 0 0,-69 0 16,-2 3-16,5 0 15,66-3-15,-73 0 16,6-3-16,7 6 0,60-3 15,-67 0-15,67 0 0,-80 0 16,80 0-16,-85-3 16,85 3-16,-88-6 0,11 3 15,16 6 1,10 0-16,51-3 0,-46 0 16,1 3-16,45-3 0,-56 0 0,56 0 0,-54-3 15,54 3-15,-61 0 16,61 0-16,0 0 0,-54 0 15,54 0-15,-48-3 16,-1-5-16,49 8 16</inkml:trace>
  <inkml:trace contextRef="#ctx0" brushRef="#br0" timeOffset="171977.54">6078 8917 0,'0'0'0,"0"0"15,0 0-15,0 0 16,0 0-16,0 0 0,22 9 15,-22-9-15,0 0 16,33 7-16,-33-7 0,46 6 16,-46-6-16,0 0 0,60 2 15,-60-2-15,64-2 16,-64 2-16,61-3 0,-61 3 16,61-3-16,-61 3 0,64-7 15,-64 7 1,60-6-16,-60 6 15,67-9-15,-67 9 16,68-3-16,-68 3 0,69 0 0,-69 0 16,70 0-16,-70 0 0,71 0 15,-71 0-15,72 0 0,-72 0 16,76-3-16,-9 0 16,-67 3-16,61-3 0,0 0 15,-61 3-15,60-6 16,-60 6-16,65-3 0,-65 3 15,69 0-15,-69 0 0,76 0 16,-76 0-16,79-3 16,-79 3-16,76-3 0,-6 3 15,-70 0-15,64-3 0,-12 0 16,-52 3-16,55-3 16,-55 3-16,64 0 0,-64 0 15,76 0-15,-76 0 0,73 0 16,-73 0-16,76 0 15,-76 0-15,73 0 16,-73 0-16,73 0 0,-73 0 16,69 0-1,-69 0-15,71 0 0,-71 0 16,66 3-16,-66-3 0,70 3 0,-70-3 0,68 0 16,-68 0-16,69 0 15,-69 0-15,70 0 0,-70 0 16,73 0-16,-73 0 15,70 0-15,-70 0 0,64 3 16,-64-3-16,73 3 16,-73-3-16,70 0 0,-70 0 15,67 3-15,-67-3 0,67 3 16,-67-3-16,70 3 16,-70-3-16,66 3 0,-66-3 15,71 3-15,-71-3 16,70 3-16,-70-3 0,69 0 15,-69 0-15,67 3 0,-67-3 16,68 3-16,-68-3 16,69 9-16,-69-9 0,67 6 15,-67-6-15,67 3 16,-67-3-16,67 3 0,-67-3 16,64 4-16,-64-4 0,69 0 31,-69 0-31,68 3 0,-68-3 15,67 3-15,-67-3 16,69 5-16,-69-5 0,68 6 16,-68-6-16,66 10 0,-66-10 15,67 6-15,-67-6 0,67 5 16,-67-5-16,64 9 16,-64-9-16,64 7 0,-64-7 15,64 8-15,-64-8 16,67 10-16,-67-10 0,63 6 15,-63-6-15,65 3 0,-65-3 16,60 5-16,-60-5 16,71 10-16,-71-10 0,66 6 15,-66-6-15,67 6 16,-67-6-16,67 8 0,-67-8 16,70 4-16,-70-4 0,64 6 15,-64-6-15,63 3 16,-63-3-16,61 3 0,0 2 15,-61-5-15,52 3 0,-52-3 16,58 4-16,-58-4 16,60 0-16,-1 0 15,-59 0-15,60 0 0,-60 0 16,61 0-16,-61 0 0,64-4 16,-64 4-16,66-3 0,-66 3 15,73-5-15,-73 5 0,71-3 16,-71 3-16,70 0 15,-70 0-15,69 0 0,-69 0 16,70 0-16,-70 0 0,68-3 16,-68 3-16,66 0 15,-66 0-15,67-3 0,-67 3 16,73-3-16,-73 3 16,67-4-16,-67 4 0,67-6 15,-67 6-15,70-2 16,-70 2-16,67-3 0,-67 3 15,64-3-15,-64 3 16,66-3-16,-66 3 0,68 0 16,-68 0-16,63 0 0,-63 0 15,67-3-15,-67 3 16,67-4-16,-67 4 0,70-3 16,-70 3-16,67-3 0,-67 3 15,67-5-15,-67 5 16,67-3-16,-67 3 0,67-3 15,-67 3-15,66 0 16,-66 0-16,65 0 0,-65 0 16,63 0-16,-63 0 0,68 0 15,-68 0-15,60-3 16,-60 3-16,64 0 0,-64 0 16,64 0-16,-64 0 0,64 3 15,-64-3-15,64 0 16,-64 0-16,67 0 15,-67 0-15,63 3 0,-63-3 16,68 0-16,-68 0 0,63 0 16,-63 0-16,61 3 15,-61-3-15,64 0 0,-64 0 16,70 2-16,-70-2 0,61 0 16,-61 0-16,60 3 15,-60-3-15,61 3 0,-61-3 16,58 3-16,-58-3 15,64 0-15,-64 0 0,61 4 16,-61-4-16,60 6 0,-60-6 16,62 6-16,-62-6 15,63 5-15,-63-5 16,58 7-16,-58-7 0,58 6 16,-58-6-16,55 3 0,-55-3 0,60 3 0,-60-3 15,55 0-15,-55 0 16,55 5-16,-55-5 0,0 0 15,58 3-15,-58-3 0,0 0 16,58 0-16,-58 0 16,0 0-16,57 4 0,-57-4 15,0 0-15,55 6 16,-55-6-16,0 0 0,54 3 16,-54-3-16,0 0 0,52 3 15,-52-3-15,0 0 16,0 0-16,49 2 0,-49-2 15,0 0-15,52 3 0,-52-3 16,0 0-16,0 0 16</inkml:trace>
  <inkml:trace contextRef="#ctx0" brushRef="#br0" timeOffset="193027.24">17425 8576 0,'0'0'0,"0"0"0,0 0 16,0 0-16,0 0 0,0 0 15,24 9-15,-24-9 16,0 0-16,0 0 0,0 0 15,0 0-15,0 0 0,0 0 16,30 3-16,-30-3 16,0 0-16,0 0 15,0 0-15,0 0 0,0 0 16,0 0-16,43 0 16,-43 0-16,0 0 0,0 0 15,31 0-15,-31 0 16,0 0-16,0 0 15,36 0-15,-36 0 16,0 0-16,0 0 0,43 0 0,-43 0 0,0 0 16,0 0-16,48 3 15,-48-3-15,0 0 0,0 0 16,58 3-16,-58-3 0,0 0 16,0 0-16,58 3 15,-58-3-15,0 0 0,58 3 16,-58-3-16,0 0 0,55 3 15,-55-3-15,0 0 16,63 6-16,-63-6 0,0 0 16,67 3-16,-67-3 15,0 0-15,64 0 0,-64 0 16,0 0-16,61 3 0,-61-3 16,58 3-16,-58-3 15,0 0-15,57 3 0,-57-3 16,58 0-16,-58 0 0,0 0 15,61 3-15,-61-3 16,0 0-16,67 3 0,-67-3 16,70 0-16,-70 0 15,61 0 1,-61 0-16,58 0 16,-58 0-16,54 0 0,-54 0 15,58-3-15,-58 3 0,57-3 16,-57 3-16,59-3 15,-59 3-15,55-3 0,-55 3 16,51-3-16,-51 3 0,55-3 16,-55 3-16,55-9 15,-55 9-15,57-6 0,-57 6 16,55-6-16,-55 6 0,55-3 16,-55 3-16,55-3 15,-55 3-15,55-3 0,-55 3 16,54 0-16,-54 0 15,58-3-15,-58 3 0,60-4 16,-60 4-16,56-5 16,-56 5-16,54-6 0,-54 6 15,61-3-15,-61 3 16,57-3-16,-57 3 0,65-3 16,-65 3-16,60 0 0,-60 0 15,58 0-15,-58 0 16,58 0-16,-58 0 0,64 3 15,-64-3-15,64 0 16,-64 0-16,64 0 0,-64 0 0,60 3 16,-60-3-16,64 0 0,-64 0 15,64 0-15,-64 0 16,64 0-16,-64 0 0,64 0 16,-64 0-16,67 0 15,-67 0-15,63 3 0,-63-3 16,65 3-16,-65-3 0,60 3 15,-60-3-15,67 3 16,-67-3-16,67 0 0,-67 0 16,70 2-16,-70-2 15,70 4-15,-70-4 0,67 3 16,-67-3-16,64 6 16,-64-6-16,60 9 0,-60-9 15,58 6-15,-58-6 0,64 9 16,-64-9-16,67 6 15,-67-6-15,70 3 0,-70-3 16,70 0-16,-70 0 0,70 0 16,-70 0-16,64 0 15,-64 0-15,64 0 0,-64 0 16,63 3-16,-63-3 0,65 3 16,-65-3-16,63 6 15,-63-6-15,64 6 0,-64-6 16,64 10-16,-64-10 0,64 5 15,-9 4-15,-55-9 16,45 10-16,-45-10 16,49 6-16,2 0 0,-51-6 15,55 5-15,-55-5 0,58 7 16,-58-7-16,61 6 16,-61-6-16,60 3 0,-60-3 15,68 0-15,-68 0 16,63 0-16,-63 0 0,65 3 15,-65-3-15,66 6 0,-66-6 16,70 3-16,-70-3 16,64 0-16,-64 0 0,64 0 15,-64 0-15,64 3 16,-64-3-16,69 3 0,-69-3 16,68 3-16,-68-3 0,70 0 15,-70 0-15,69 0 16,-69 0-16,73-3 15,-73 3-15,65 0 16,-65 0-16,69 3 0,-69-3 16,67 3-16,-67-3 0,61 0 15,-6-6-15,-55 6 16,52 0-16,-4 0 0,-48 0 16,43-3-16,-43 3 0,51 3 15,-51-3-15,52 6 16,-52-6-16,0 0 0,58 6 15,-58-6-15,61 9 0,-61-9 16,0 0-16,55 9 16,-55-9-16,0 0 15,0 0-15,54 3 0,-54-3 16,0 0-16,0 0 0,46 3 16,-46-3-16,0 0 15,0 0-15,0 0 0,0 0 16,0 0-16,0 0 15,31 6-15,-31-6 0,0 0 16,0 0-16,0 0 0,0 0 16,0 0-16,0 0 15,0 0-15,0 0 0,0 0 16,0 0-16,-25-39 16,25 39-16,-33-34 0,33 34 15</inkml:trace>
  <inkml:trace contextRef="#ctx0" brushRef="#br0" timeOffset="196340.5">12039 9412 0,'0'0'0,"0"0"16,0 0-16,0 0 0,0 0 15,0 0-15,-36-6 16,36 6-16,0 0 0,0 0 15,-40-6-15,40 6 0,0 0 16,0 0-16,-55-6 16,55 6-16,0 0 0,-55-3 15,55 3-15,0 0 16,-54 0-16,54 0 0,0 0 16,-52 3-16,52-3 0,0 0 15,-52 3-15,52-3 16,0 0-16,-57 0 0,57 0 15,-59-3-15,59 3 16,0 0-16,-57-3 0,57 3 16,-61-3-16,61 3 0,-64-3 15,64 3-15,0 0 16,-61-3-16,7 0 16,54 3-16,-49-9 0,49 9 0,-49-3 0,49 3 15,-54-3-15,54 3 0,-58-4 16,58 4-16,-61-3 15,61 3-15,-64-3 0,7 3 16,57 0-16,-52 3 0,3-3 16,49 0-16,-49 3 15,49-3-15,-54 0 0,54 0 16,-68 4-16,68-4 0,-69 0 16,69 0-16,-73 0 15,73 0-15,-79 0 16,79 0-16,-79 0 0,79 0 15,-80 0-15,80 0 0,-79 0 16,79 0-16,-79 3 16,13-3-16,66 0 0,-65 0 15,5 3-15,60-3 0,-67 0 16,67 0-16,-70 0 16,70 0-16,-79-3 0,79 3 15,-88-3-15,12-1 16,76 4-1,-71 0-15,8 0 0,2 4 16,61-4-16,-55 3 0,-3-3 16,1 3-16,57-3 15,-61 6-15,-6-6 0,67 0 16,-73 0-16,73 0 0,-85 3 16,85-3-16,-95 0 15,95 0-15,-93 0 0,93 0 16,-98-3-16,98 3 0,-100 0 15,15 3-15,18 0 16,67-3-16,-71 0 0,5 0 16,5 3-16,61-3 0,-64 0 15,-6 0-15,70 0 16,-67 0-16,-3 0 16,6 6-16,3-3 0,61-3 15,-67 3-15,67-3 0,-76 3 16,76-3-16,-91 3 15,7 3-15,10 0 0,74-6 16,-73 6-16,73-6 16,-85 3-16,85-3 0,-88 3 15,88-3-15,-91 0 16,91 0-16,-101 0 0,101 0 16,-100 0-16,100 0 0,-100 0 15,15 0-15,17 3 0,68-3 0,-66 0 16,-4 0-16,9 0 15,61 0-15,-67 0 0,-9 0 16,76 0-16,-70 3 16,-3-3-16,6 0 0,67 0 15,-67 0-15,-3 0 16,3 0-16,10-3 0,57 3 16,-70 0-16,-1 0 0,8 3 15,63-3-15,-70 3 16,70-3-16,-85-3 0,6 0 15,12 3-15,9 0 16,3 0-16,10 0 0,-1-3 16,-9 6-16,-2 0 0,57-3 15,-68 0-15,2 0 16,2 0-16,64 0 0,-67 3 16,-9-3-16,9 0 15,67 0-15,-70 0 0,-3 0 16,9 0-16,7-3 0,5 3 15,3 0-15,49 0 16,-58-3-16,-9 0 0,-2-3 16,69 6-16,-70-3 0,-6 3 15,8 0-15,11 0 16,57 0-16,-68-3 0,-5 0 16,73 3-16,-66-9 0,-1 6 15,3 0-15,10 0 16,54 3-16,-68-6 0,-8 0 15,7 6-15,69 0 16,-67 0-16,-2 0 0,4 0 16,65 0-16,-70 0 15,3-3-15,67 3 0,-64 0 16,-3 3-16,67-3 16,-79 0-16,79 0 0,-84 0 15,84 0-15,-96-3 0,96 3 16,-103-3-16,16-6 15,87 9-15,-71-7 0,11 1 16,60 6-16,-62-5 16,62 5-16,-76-3 0,1 3 15,75 0-15,-77 0 0,11 3 16,66-3-16,-61 2 16,61-2-16,-67 0 15,67 0-15,-72 0 16,72 0-16,-72 0 0,72 0 15,-72 0-15,72 0 0,-76 0 16,76 0-16,0 0 16,-69 3-16,69-3 0,-70 0 15,2 3-15,68-3 0,-61 3 16,61-3-16,-51-3 16,51 3-16,-43 0 0,43 0 15,0 0-15,-40 7 0,40-7 16,0 0-16,0 0 15,-36 3-15,36-3 0,0 0 16,0 0-16,-31 3 0,31-3 16,0 0-16</inkml:trace>
  <inkml:trace contextRef="#ctx0" brushRef="#br0" timeOffset="199126.14">17182 8772 0,'0'0'15,"0"0"-15,0 0 0,0 0 16,0 0-16,0 0 16,0 0-16,0 0 0,0 0 15,0 0-15,-27 6 16,27-6-16,0 0 0,0 0 16,0 0-16,0 0 0,0 0 15,0 0-15,0 0 16,0 0-16,0 0 0,5 24 15,-5-24-15,34 19 0,-34-19 16,36 14-16,-36-14 16,0 0-16,52 16 0,-52-16 15,55 9-15,-55-9 0,60 3 16,-60-3-16,71 0 16,-71 0-16,66 0 0,-66 0 15,70-6-15,-70 6 0,76-6 16,-3-6-16,-15 3 15,-58 9-15,61-9 16,3-4-16,-4 1 0,-11 0 16,0 0-16,3-6 15,-1 3-15,-2-3 0,3 0 0,8-3 0,2-1 16,-11-2-16,4-3 0,2-3 16,4 6-16,-6 0 0,6-3 15,0-1 1,0-5-1,-61 33-15,79-35 0,6-5 16,-9 7-16,-76 33 0,79-42 16,3-1-16,-12 1 15,-9 12-15,-7 3 0,5-10 16,-2 7-16,-57 30 0,73-36 16,6-3-16,0-1 0,-15 10 15,-9 1-15,3-2 16,5 4-16,-63 27 0,74-36 15,7 3-15,-7 3 16,-14-1-16,-8 1 0,3 0 16,0 9-16,-3 3 0,5 0 15,1-4-15,2 1 16,-60 21-16,70-30 0,9 3 16,-11 3-16,-14 3 15,-2 2-15,3 1 16,-7 4-16,-48 14 0,64-16 15,3-1-15,-67 17 0,67-15 0,-9-4 16,-9 1-16,-49 18 16,42-17-16,-42 17 15,40-16-15,-40 16 0,0 0 16,0 0-16,30-12 0,-30 12 16,0 0-16,0 0 15,16-15-15,-16 15 0,0 0 16,0 0-16,0 0 15,-35-39-15,35 39 0,-41-12 16,41 12-16,-46-7 0,46 7 16,0 0-16,-52 0 15,52 0-15,0 0 0,0 0 16,-49 3-16,49-3 16,0 0-16,0 0 0,-43 0 15,43 0-15,0 0 0,0 0 16,0 0-16,0 0 15,0 0-15,0 0 16,0 0-16,0 0 0,0 0 16,0 0-16,68-17 15,-68 17-15,0 0 0,70 3 0,-70-3 16,63 14-16,-63-14 0,0 0 16,0 0-16,46 34 15,-46-34-15,19 42 0,-19-42 16,-7 49-16,7-49 0,-24 54 15,24-54-15,-34 50 16,34-50-16,-30 49 0,30-49 16,0 0-16,0 0 0,-19 36 15,19-36-15,0 0 16,0 0-16</inkml:trace>
  <inkml:trace contextRef="#ctx0" brushRef="#br0" timeOffset="199773.54">21947 7031 0,'0'0'16,"0"0"-16,0 0 0,0 0 16,0 0-16,0 0 15,0 0-15,0 0 0,0 0 16,0 0-16,9 21 0,-9-21 16,9 40-16,-9-40 15,10 51-15,-10-51 0,3 63 16,3 1-16,-6-64 15,6 61-15,-6-61 0,9 59 16,-9-59-16,0 0 16,15 58-16,-15-58 0,0 0 15,18 54-15,-18-54 0,28 45 16,-28-45-16,0 0 16,0 0-16,39 24 0,-39-24 15,43 3-15,-10-21 16,-33 18-16,0 0 0,31-39 15,-7-10-15,-24 49 0,0 0 16,18-56 0,-18 56-16,13-67 0,-13 67 15,11-63-15,-11 63 0,0 0 0,9-63 0,-5 8 16,-4 55-16,0 0 16,0 0-16,-7-48 0,7 48 15,0 0-15,-6-55 0,6 55 16,0 0-16,0 0 15,-5-45-15,5 45 0,0 0 16,0 0-16,0-30 0,0 30 16,0 0-16,0 0 15,0 0-15,0 0 16,0 0-16,0 0 16</inkml:trace>
  <inkml:trace contextRef="#ctx0" brushRef="#br0" timeOffset="200070.35">22516 7110 0,'0'0'15,"0"0"-15,0 0 0,9 27 16,-9-27-16,0 0 15,6 30-15,-6-30 0,6 46 16,-6-46-16,3 60 0,-3-60 16,0 69-16,0-69 15,0 78-15,0-78 0,4 75 16,-4-75-16,0 74 16,0-74-16,0 0 0,0 0 15,-4 60-15,4-60 0,-6 33 16,6-33-16,0 0 15,0 0-15,-30-36 0,30 36 16</inkml:trace>
  <inkml:trace contextRef="#ctx0" brushRef="#br0" timeOffset="200398.39">22519 7122 0,'0'0'0,"0"0"0,0 0 16,0 0-16,0 0 15,0 0-15,0 0 0,0 0 16,0 0-16,0 0 0,45 30 16,-45-30-16,34 30 15,-34-30-15,36 40 16,-36-40-16,43 45 0,-43-45 15,36 43-15,-2-2 0,-34-41 16,0 0-16,34 39 16,-34-39-16,36 33 0,-36-33 15,0 0-15,0 0 16,0 0-16,0 0 0,0 0 16,0 0-16</inkml:trace>
  <inkml:trace contextRef="#ctx0" brushRef="#br0" timeOffset="200726.44">22868 6977 0,'0'0'0,"0"0"0,0 0 16,0 0-16,0 0 0,0 0 16,0 0-16,0 0 0,6 30 15,-6-30-15,-3 30 16,3-30-16,0 49 0,-3 2 16,3-51-16,-3 55 0,3-55 15,-5 63-15,5-63 16,-6 63-16,6-2 0,0-61 15,0 57-15,0-57 0,0 0 16,0 0-16,0 0 16,0 0-16,0 0 15</inkml:trace>
  <inkml:trace contextRef="#ctx0" brushRef="#br0" timeOffset="201534.96">23221 6974 0,'0'0'0,"0"0"0,0 0 16,0 0-16,0 0 0,0 0 16,0 0-16,0 0 15,25 6-15,-25-6 0,12 18 16,-12-18-16,0 0 15,9 43-15,-3 14 0,-6-57 16,0 64-16,0-64 0,-6 72 16,6-9-16,0-63 15,0 0-15,0 61 0,0-61 16,0 0-16,0 0 0,-3 51 16,3-51-16,0 0 15,0 0-15,-3 27 0,3-27 16,0 0-16,3-27 15,-3-24-15,0 51 0,3-70 16,-3 70-16,3-79 16,-3 79-16,0 0 0,-3-72 15,-3 9-15,6 63 0,0 0 16,0 0-16,-12-52 31,12 52-31,-16-45 0,16 45 16,-17-37-16,17 37 0,0 0 15,0 0-15,-16-32 0,16 32 0,0 0 16,0 0-16,0 0 16,0 0-16,0 0 0,0 0 15,-9-19-15,9 19 16,0 0-16,0 0 0,0 0 16,0 0-16,0 0 0,46 0 15,-46 0-15,0 0 16,45 19-16,-45-19 0,49 27 15,-49-27-15,0 0 16,46 24-16,-46-24 0,45 24 16,-45-24-16,46 21 0,-46-21 15,33 24-15,-33-24 16,25 30-16,-8 7 0,-17-37 16,16 36-16,-16-36 0,6 42 15,-6-42-15,-6 46 16,6-46-16,-19 48 0,19-48 15,-30 43-15,30-43 0,-46 38 16,46-38 0,-57 42-16,8-5 0,49-37 15,-39 30-15,39-30 16,0 0-16,-43 11 0,43-11 0,-39-11 16,39 11-16,0 0 15</inkml:trace>
  <inkml:trace contextRef="#ctx0" brushRef="#br0" timeOffset="202214.58">23799 7055 0,'0'0'15,"0"0"-15,6 40 0,-6-40 16,0 0-16,7 48 0,-5 15 16,-2-63-1,3 76-15,-3-76 0,0 73 16,0-73-16,0 72 0,0-72 0,0 63 15,0-63-15,0 0 0,0 0 16,0 54-16,0-54 0,0 0 16,0 0-16,0 27 15,0-27-15,0 0 0,0 0 16,-5-57-16,5 57 0,-7-84 16,7 84-16,-6-99 15,6 99-15,-6-91 0,6 91 16,-9-78-16,9 78 15,-12-61-15,12 61 0,-18-57 16,18 57-16,0 0 16,0 0-16,-21-58 0,21 58 15,0 0-15,0 0 0,-13-57 16,13 57-16,0-58 16,0 58-16,15-44 0,-15 44 15,31-31-15,-31 31 0,43-21 16,-43 21-16,42-15 15,-42 15-15,0 0 16,51-6 0,-51 6-16,49 3 0,-6 12 15,-43-15-15,30 21 16,-30-21-16,25 30 0,-25-30 16,15 39-16,-15-39 0,3 49 15,-3-49-15,-18 57 16,18-57-16,-40 57 0,-8 1 15,-8-10-15,5-9 0,-10-9 16,-9-8-16,70-22 16</inkml:trace>
  <inkml:trace contextRef="#ctx0" brushRef="#br0" timeOffset="-169033.02">4950 10314 0,'0'0'0,"0"0"0,0 0 15,0 0-15,0 0 16,0 0-16,30 0 0,-30 0 16,0 0-16,0 0 0,34-6 15,-34 6-15,0 0 16,42-6-16,-42 6 15,0 0-15,46-7 0,-46 7 16,48-9-16,-48 9 0,0 0 16,55-6-16,-55 6 15,0 0-15,55-2 0,-55 2 16,55-3-16,-55 3 16,0 0-16,58-7 0,-58 7 15,60-6-15,-60 6 0,0 0 16,61-3-16,-61 3 15,61 0-15,-61 0 0,61-3 16,-61 3-16,57 0 16,-57 0-16,62 0 0,-62 0 15,54-3-15,-54 3 0,52-3 16,-52 3-16,55-6 16,-55 6-16,60-3 0,-60 3 15,62 0-15,-62 0 0,60 0 16,-60 0-16,61 0 15,-61 0-15,61 3 0,-61-3 16,66 0-16,-66 0 16,65 0-16,-65 0 0,63 0 15,-63 0-15,62 0 16,-62 0-16,63 3 0,-63-3 16,64 0-16,-64 0 0,67 0 15,-67 0-15,67 3 16,-67-3-16,67 0 0,-67 0 15,64 3-15,-64-3 16,60 3-16,-60-3 0,65 3 16,-65-3-16,66 3 0,-66-3 15,64 0-15,-64 0 16,61 0-16,-61 0 0,57 3 16,-57-3-16,62 7 15,-62-7-15,60 6 0,-60-6 16,65 2-16,-65-2 0,63 3 15,-63-3-15,67 3 16,-67-3-16,61 9 0,-61-9 16,60 7-16,-60-7 0,62 6 15,-62-6-15,63 6 16,-63-6-16,64 2 0,-6 1 16,-58-3-16,0 0 15,60 4-15,-60-4 0,65 6 16,-65-6-16,63 6 15,-8 0-15,-55-6 0,52 3 0,-1 0 16,-51-3-16,55 3 0,-55-3 16,58 3-16,-58-3 15,64 6-15,-64-6 0,67 6 16,-4 3-16,-63-9 16,59 9-16,-7 0 0,-52-9 15,57 6-15,-57-6 0,67 6 16,-67-6-16,76 6 15,-76-6-15,70 10 0,-6-4 16,-64-6-16,58 8 0,2 5 16,-60-13-16,58 6 15,-58-6-15,64 6 16,0-1-16,-64-5 0,64 7 16,-6-1-16,-58-6 0,60 9 15,-60-9-15,67 9 16,-67-9-16,79 9 0,-79-9 15,82 3-15,-6 0 0,-14 0 16,-62-3-16,63 3 16,-5-3-16,-7 3 15,-51-3-15,59 3 16,4 0-16,-8 0 0,-55-3 16,61 7-16,3-4 0,-64-3 0,67 2 0,-4 1 15,-2 0-15,-61-3 16,64 3-16,6 0 0,-70-3 15,73 3-15,-73-3 16,83 3-16,-1-3 0,-82 0 16,73 0-16,-7 4 15,-5-1-15,-61-3 0,61 3 16,6-1-16,-3-2 0,-64 0 16,60 0-16,5 0 15,-2 0-15,-63 0 0,61-2 16,6-1-16,-3 0 15,-64 3-15,70 0 0,-3 0 16,-67 0-16,76 0 16,-76 0-16,91-4 0,-6 4 15,-15-3-15,-70 3 0,70 0 16,3-3-16,-12 3 16,-61 0-16,67 0 0,6 3 15,-3-3-15,-70 0 0,69-3 31,4 3-31,-73 0 0,77 0 16,-1 0-16,-9 0 0,-7-3 16,-60 3-16,71-3 15,1 0-15,-8 0 0,-64 3 16,70-2-16,6-5 16,-12 4-16,-64 3 0,67-3 15,0 0-15,-3 0 0,-64 3 16,66-6-16,7 3 15,-5 0-15,-68 3 0,66-3 16,1 0-16,-6 0 0,-61 3 16,67-6-16,-3 0 15,-64 6-15,67-6 0,0 0 16,-1 0-16,-66 6 16,62-4-16,-2 2 0,1-1 15,-10 0-15,-51 3 0,62-3 16,-62 3-16,66-6 15,-66 6-15,79-6 0,-79 6 16,92-4-16,-92 4 0,91-3 16,-15 0-16,-76 3 15,64-3-15,-3 1 0,-13-4 16,-48 6-16,49-3 16,3-1-16,-52 4 0,57-3 15,-57 3-15,71 0 16,-71 0-16,70-3 0,-70 3 15,72 0-15,-2-3 0,-70 3 16,55 0-16,-9-3 16,-46 3-16,46-3 0,-46 3 15,51-3-15,-51 3 0,58-3 16,-58 3-16,57-6 16,-57 6-16,0 0 0,0 0 15,62-6-15,-62 6 16,0 0-16,60-3 0,-60 3 15,0 0-15,55 0 16,-55 0-16,0 0 0,0 0 16,49 0-16,-49 0 0</inkml:trace>
  <inkml:trace contextRef="#ctx0" brushRef="#br0" timeOffset="-159559.17">1493 13421 0,'0'0'0,"0"0"0,0 0 16,0 0-16,0 0 0,0 0 16,0 0-16,0 0 15,0 0-15,-19 12 0,19-12 16,0 0 0,0 0-16,0 0 0,0 0 15,22 54-15,-22-54 0,27 52 16,-27-52-16,27 48 15,-27-48-15,34 42 0,-1-9 16,-33-33-16,36 22 0,-36-22 16,50 9-16,4-7 15,-54-2-15,61 4 0,0-4 16,2-9-16,-63 9 0,67-9 16,0-10-16,-4-11 15,2-3-15,-13 6 0,8-3 16,10-1-16,0-11 15,3-3-15,10-6 0,1-9 16,2 5-16,-1 4 0,6-6 16,13-7-16,8 1 15,-8 5-15,5 1 0,6-1 16,8 10-16,-9 7 0,11 2 16,19-1-16,13 7 15,-14 9-15,9 6 0,13-4 16,-165 22-16</inkml:trace>
  <inkml:trace contextRef="#ctx0" brushRef="#br0" timeOffset="-158915.75">1574 13605 0,'0'0'16,"0"0"-16,0 0 0,16 24 16,-16-24-16,0 0 0,12 19 15,-12-19-15,18 36 16,-18-36-16,0 0 0,21 45 15,-21-45-15,33 48 0,7-8 16,3-19-16,3-15 16,-3-19-16,2-11 0,9 0 15,1-3-15,4-3 0,4-3 16,16-9-16,3-4 16,1 4-16,11-18 0,20-10 15,3-5-15,-5-1 16,18-8-16,20-4 0,15-5 15,-1 5-15,18 1 16,39-4-16,-221 91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15:48.564"/>
    </inkml:context>
    <inkml:brush xml:id="br0">
      <inkml:brushProperty name="width" value="0.05292" units="cm"/>
      <inkml:brushProperty name="height" value="0.05292" units="cm"/>
      <inkml:brushProperty name="color" value="#FF0000"/>
    </inkml:brush>
  </inkml:definitions>
  <inkml:trace contextRef="#ctx0" brushRef="#br0">20025 3119 0,'0'0'0,"0"0"0,43 9 16,-43-9-16,0 0 0,48 6 15,-48-6-15,58 9 16,-58-9-16,0 0 0,67 3 16,-67-3-16,73 3 0,-73-3 15,70 3-15,-9 0 16,-61-3-16,57 0 0,-1 2 15,-2 4-15,-2-6 16,-52 0-16,63-3 0,5 0 16,-68 3-16,69-2 0,4 2 15,-73 0-15,73 0 16,-5 2-16,-2 1 0,-2-3 16,-6-3-16,-58 3 0,67 0 15,6 0-15,-9 0 16,-64 0-16,70 0 0,9 0 15,-10 0-15,-69 0 16,73 0-16,3 0 0,-8 0 16,-11 0-1,-2-2-15,3 4 16,-58-2-16,67 3 0,9-3 16,-6 0-16,-7 7 0,-63-7 15,76 3-15,1-3 16,-7 3-16,-70-3 0,79 0 15,-3 3-15,-13 0 0,-63-3 16,71 0-16,5 0 16,-6 0-16,-70 0 0,72 0 15,4-6-15,0 0 16,-76 6-16,76-4 0,-6 1 16,-2 0-16,-68 3 0,69 3 15,7-3-15,-9-3 16,-12 1-16,-9-4 0,-1 0 15,1 6-15,-46 0 0,61 0 16,12-3-16,-73 3 16,69 3-16,-1-3 0,-68 0 15,70 0-15,-70 0 0,72 0 16,-72 0-16,65 0 16,-65 0-16,60 3 15,-60-3-15,0 0 0,58 3 16,-58-3-16,0 0 15,58 3-15,-58-3 0,0 0 0,0 0 16</inkml:trace>
  <inkml:trace contextRef="#ctx0" brushRef="#br0" timeOffset="4337.39">7918 4039 0,'0'0'16,"0"0"-16,0 0 0,0 0 15,0 0-15,0 0 0,0 0 16,0 0-16,0 0 15,0 0-15,0 0 0,0 0 16,0 0-16,0 0 0,73 0 16,-73 0-16,0 0 15,67 0-15,-6 3 0,-61-3 16,57 3-16,-57-3 0,52 3 16,-52-3-16,52 0 15,-52 0-15,61 3 16,-61-3-16,63 0 0,-63 0 15,68-3-15,-68 3 0,70-3 16,-70 3-16,79-6 16,-10 0-16,-69 6 15,65-6-15,1 0 0,-66 6 16,64-9-16,-64 9 0,76-6 0,-76 6 0,82-6 16,-82 6-16,92-3 15,-92 3-15,91-3 0,-91 3 16,94-3-16,-6 3 15,-21 0-15,-67 0 0,67-3 16,-67 3-16,79-3 0,-79 3 16,86 0-16,-86 0 15,93-3-15,-93 3 0,104 0 16,-104 0-16,100-4 16,-17 1-16,-14 3 0,-14 0 15,-55 0-15,58 0 0,6-2 16,3 4-16,-9-2 15,-10 0-15,1 0 0,3 0 16,5 3-16,-57-3 0,64 0 16,6 0-16,-70 0 15,76 4-15,0-4 0,-9 0 16,-6 0-16,-61 0 0,67 0 16,9 0-16,-12 0 15,-7 0-15,-2 0 0,3 3 16,-6-3-16,-52 0 0,63 0 15,8 0-15,2 0 16,-73 0-16,72 0 16,4 3-16,-6 0 0,-70-3 15,73 3-15,-2 3 0,-8 0 16,-63-6-16,73 6 16,0 7-16,-3-8 0,-70-5 15,73 3-15,6-3 16,-12 3-16,-67-3 0,67 3 15,9-3-15,-76 0 16,76 0-16,-3 0 0,-3 3 16,-3 0-16,-67-3 0,67 0 15,6 0-15,-9 0 16,-3 0-16,-7 0 0,1 0 16,0 3-16,-55-3 0,64 3 15,12 0-15,-10-3 16,-66 0-16,73 0 0,4 0 15,-10-3-15,-67 3 0,69 0 16,4 0-16,-73 0 31,76-3-31,-3 3 0,-2 0 16,-11 0-16,-60 0 0,70-3 16,3 3-16,-73 0 0,70 0 15,3-3-15,-9 0 0,-6 0 16,-58 3-16,63-3 15,10 0-15,-12 0 0,-61 3 16,64-2-16,7-2 0,-71 4 16,72-3-16,-2-6 15,-3 6-15,-67 3 0,61 0 16,6-3-16,-67 3 16,70 0-16,-70 0 0,79 0 15,0-3-15,-79 3 16,76-3-16,-9 0 0,-6 0 15,-61 3-15,58-3 0,2 0 16,-8 0-16,-52 3 16,54-4-16,5 4 0,-59 0 15,63 0-15,-63 0 0,71 0 16,-71 0-16,79 0 16,-79 0-16,73 0 15,-73 0-15,76 0 16,-76 0-16,72-3 0,-72 3 15,64 3-15,-64-3 0,61 0 0,-61 0 16,61 4-16,-61-4 0,52 0 16,-52 0-16,0 0 15,52 0-15,-52 0 0,51-4 16,-51 4-16,0 0 0,52 0 16,-52 0-16,52-3 15,-52 3-15,0 0 0,0 0 16,51-5-16,-51 5 0,0 0 15,0 0-15,55-6 16,-55 6-16,0 0 0,0 0 16,55-3-16,-55 3 0,0 0 15,51-3-15,-51 3 16,0 0-16,55-3 16,-55 3-16,0 0 0,49 0 15,-49 0-15,49 0 0,-49 0 16,0 0-16,48 0 15,-48 0-15,49 6 0,-49-6 16,0 0-16,51 6 16,-51-6-1,0 0-15,55 6 0,-55-6 16,61 5-16,-61-5 0,60 4 0,-60-4 0,68 0 16,-68 0-16,57 3 15,-57-3-15,52 0 0,-52 0 16,55 3-16,-55-3 0,58-3 15,-58 3-15,63 0 16,-63 0-16,61 0 0,-61 0 16,61 0-16,-61 0 15,64-7-15,-64 7 0,67-5 16,-67 5-16,55-3 16,-55 3-16,48-3 0,-48 3 15,46-3-15,-46 3 0,45-6 16,-45 6-16,0 0 15,49-7-15,-49 7 0,0 0 16,49-6-16,-49 6 0,0 0 16,54-6-16,-54 6 15,52-6-15,-52 6 0,0 0 16,52-6-16,-52 6 0,0 0 16,51-3-16,-51 3 15,0 0 1,0 0-16</inkml:trace>
  <inkml:trace contextRef="#ctx0" brushRef="#br0" timeOffset="13746.64">16747 6455 0,'0'0'16,"0"0"-16,46 3 0,-46-3 15,54 3-15,-54-3 0,70 0 16,-70 0-16,79 0 15,-79 0-15,85 7 16,-85-7-16,85 0 0,-85 0 0,92 2 16,-13-2-16,-13 3 15,-66-3-15,71 6 16,-4-3-16,-7 0 0,-60-3 16,67 3-16,13 1 15,-8-2-15,-72-2 0,79 3 16,7 0-16,-13-3 15,-73 0-15,82 3 0,8 0 0,-10-3 0,-16 0 16,-1 0-16,10 0 16,-2 0-16,-71 0 0,81-3 15,17 0-15,-13 0 16,-85 3-16,95-5 0,5-2 16,-15 4-16,-15 3 0,0 0 15,0-3-15,0 0 16,-70 3-16,88-3 0,12 0 15,-15 1-15,-12-5 0,0 7 16,3-3-16,0 0 16,-3 0-16,-2 3 0,1 0 15,1-3-15,-3-3 0,1 3 16,1 0-16,1 0 16,0 3-16,-3 0 15,3-3-15,3 3 0,-9 0 16,3-3-16,6 0 0,0 0 15,-76 3-15,88-3 16,4 0-16,-7 3 0,-85 0 16,91 0-16,0 0 15,-6 0 1,-15 0-16,-6-3 0,0 3 16,3 0-16,-9-3 0,5 0 15,10 3-15,-3 3 0,-70-3 16,79 0-16,10 0 15,-4 0-15,-15 0 0,-6 0 16,-1 0-16,1 0 16,-6 3-16,3 0 0,3 0 15,6 0-15,-70-3 0,76 3 16,6 0-16,3-6 16,-85 3-16,85-3 0,4 0 15,-8 0-15,-81 3 0,82 0 16,4 3-16,-7-6 15,-79 3-15,76 0 16,-3 3-16,-6 0 0,-3-6 0,-9 3 16,-55 0-16,63 0 15,-63 0-15,79 3 16,-3 0-16,-15 0 0,-61-3 16,55 0-16,-55 0 0,52 3 15,-52-3-15,0 0 16,0 0-16,52 3 0,-52-3 15,0 0-15,0 0 16,36-3-16,-36 3 0,0 0 16</inkml:trace>
  <inkml:trace contextRef="#ctx0" brushRef="#br0" timeOffset="15950.41">11245 7310 0,'0'0'0,"-48"5"16,48-5-16,-64 0 0,64 0 16,-82-3-16,82 3 15,-89-2-15,89 2 0,-94-3 16,12-4-16,18 1 15,64 6-15,-58-3 0,-2 6 16,60-3-16,-55 0 0,-3 0 16,58 0-16,-64 0 15,64 0-15,-76 0 0,3 3 16,73-3-16,-67 0 0,6 0 16,61 0-16,-67 3 15,67-3-15,-72 3 0,72-3 16,-80 4-16,80-4 0,-88 0 15,88 0-15,-85 0 16,85 0-16,-85 0 0,85 0 16,-88 0-16,88 0 0,-85-4 15,6-2-15,79 6 16,-71-6-16,4 6 16,10 0-16,57 0 0,-55-3 15,0 0-15,-2-3 0,57 6 16,-58-6-16,-3 3 15,3 0-15,58 3 0,-57-3 16,-8-3-16,8-3 16,57 9-16,-55-3 0,-6 0 15,61 3-15,-69-3 0,69 3 16,-79-6-16,2-3 16,77 9-16,-73-3 0,9 3 15,9 6-15,10 3 0,45-9 16,-55 15-16,55-15 15</inkml:trace>
  <inkml:trace contextRef="#ctx0" brushRef="#br0" timeOffset="38757.19">17909 6594 0,'0'0'0,"0"0"16,0 0-16,0 0 15,14 18-15,-14-18 0,0 0 16,10 21-16,-10-21 0,0 0 15,15 34-15,-15-34 16,18 51-16,-18-51 0,9 69 16,1 4-16,-10-73 15,5 72-15,-2-6 0,-3-66 16,0 60-16,0-60 0,0 0 16,0 0-16,-3 49 15,3-49-15,0 0 0,0 0 16,0 0-16,0 0 0,0 0 15,0 0-15,0 0 16,0 0-16,0 0 16,0 0-16,0 0 0,0 0 15,0 0 1,-8-49-16,8 49 16,0 0-16,11-48 0,-11 48 15,22-48-15,-22 48 0,0 0 0,30-49 16,-30 49-16,37-35 0,-37 35 15,39-34-15,-39 34 16,0 0-16,40-30 0,-40 30 16,0 0-16,36-27 0,-36 27 15,30-33-15,-30 33 16,0 0-16,22-36 0,-22 36 16,9-39-16,-9 39 0,0 0 15,0 0-15,-3-34 16,3 34-16,0 0 15,0 0-15,0 0 0,0 0 16,0 0-16,0 0 0,-9-18 16,9 18-16,0 0 15,0 0-15,-19 58 0,19-58 16,-2 60-16,4 9 16,-2-69-16,10 64 0,2 5 15,0-12-15,3-6 0,-15-51 16,16 55-16,-16-55 15,0 0-15,0 0 16,12 36-16,-12-36 16,0 0-16,0 0 0</inkml:trace>
  <inkml:trace contextRef="#ctx0" brushRef="#br0" timeOffset="39325.16">18459 6700 0,'0'0'0,"0"0"0,0 0 16,0 0-16,0 0 0,9 30 15,-9-30-15,15 45 0,1 7 16,-16-52-16,14 57 15,-14-57-15,19 69 0,-19-69 16,0 0-16,0 0 0,18 57 16,-18-57-16,0 0 15,0 0-15,22 21 0,-22-21 32,17-24-32,-1-24 0,-4-12 15,0 5-15,-12 55 0,0 0 16,0 0-16,15-45 15,-15 45-15,0 0 0,0 0 16,21-24-16,-21 24 0,25 12 16,-4 21-16,-21-33 15,31 45-15,-31-45 0,30 54 16,-30-54-16,31 55 0,-31-55 16,0 0-16,0 0 15,30 33-15,-30-33 0,0 0 16,33-3-16,-8-30 15,-25 33-15,12-60 0,-3-7 16,0 8-16,-9 59 0,6-58 16,-6 58-16,0 0 15,0 0-15,10-46 16,-10 46-16,0 0 0,0 0 0,8-30 16,-8 30-16,0 0 15,0 0-15,9-18 16</inkml:trace>
  <inkml:trace contextRef="#ctx0" brushRef="#br0" timeOffset="124043.83">14378 8118 0,'0'0'0,"0"0"16,0 0-16,0 0 0,0 0 15,0 0-15,0 0 16,0 0-16,0 0 0,0 0 16,24 14-16,-24-14 0,0 0 15,0 0-15,30 0 16,-30 0-16,0 0 0,0 0 15,43 0-15,-43 0 0,0 0 16,55 0-16,-55 0 16,0 0-16,60 6 0,-60-6 15,0 0-15,58 3 0,-58-3 16,0 0-16,61 4 16,-61-4-16,58-4 15,-58 4-15,0 0 0,57-3 16,-57 3-16,52-3 0,-52 3 15,49-6-15,-49 6 16,46-5-16,0-1 0,-46 6 16,45-4-16,-45 4 15,51 0-15,-51 0 0,0 0 16,59-3-16,-59 3 0,63-3 0,-5-3 16,-58 6-16,58-3 15,-58 3-15,55 3 0,-55-3 16,60 0-16,-60 0 0,61-3 15,-61 3-15,64 0 16,-64 0-16,70-6 0,-70 6 16,67-6-16,-67 6 0,70-3 15,-70 3-15,73-3 16,-73 3-16,70 0 0,-70 0 16,69 0-16,-69 0 0,74-3 15,-74 3-15,76-3 16,-76 3-16,79-3 15,-79 3-15,79-3 0,-79 3 16,85-3-16,-85 3 0,79-3 16,-79 3-16,80-6 15,-80 6-15,79-6 0,-79 6 16,81-6-16,-81 6 0,82-6 16,-82 6-16,85-6 15,-2 0 1,-83 6-16,69 0 0,-4 0 15,-65 0-15,69 0 0,-69 0 0,73-3 0,0-1 16,-12 1-16,-61 3 0,64-2 16,-3-1-16,-61 3 15,58-3-15,3 3 0,-4 0 16,-2-3-16,-55 3 0,54-3 16,5-4-16,-59 7 15,58-11-15,-1 8 16,-5-3-16,-3 2 0,-49 4 15,57 0-15,-57 0 0,70 4 16,-70-4-16,79-4 16,-6 4-16,-73 0 0,64-6 15,-3-2-15,-61 8 16,64-10-16,-64 10 0,70-11 16,-3-2-16,-67 13 0,67-9 15,-7 4-15,-60 5 16,62-10-16,-62 10 0,73-9 15,-73 9-15,82-5 0,-82 5 16,84-10-16,-84 10 16,89-6-1,-89 6-15,85-6 16,-12 1-16,-12 2 0,-61 3 16,60-4-16,5 1 15,-65 3-15,57-9 0,-5 9 16,-3 0-16,-4-3 0,-45 3 15,58 0-15,-58 0 16,67 3-16,0 3 0,-6-6 16,-61 0-16,60 3 15,-8 0-15,-6-3 0,-46 0 16,52 7-16,-52-7 0,60 5 16,-60-5-16,64 6 15,-64-6-15,64 6 0,-64-6 16,60 7-16,-60-7 0,59 6 15,-59-6-15,0 0 16,0 0-16,58 5 0,-58-5 16,0 0-16,0 0 0,51 6 15,-51-6-15,0 0 16,0 0-16,30 7 16,-30-7-16,0 0 0</inkml:trace>
  <inkml:trace contextRef="#ctx0" brushRef="#br0" timeOffset="125278.45">7870 5046 0,'0'0'0,"0"0"0,0 0 16,0 0-16,0 0 0,0 0 16,0 0-16,0 0 15,0 0-15,0 0 0,14 49 16,-14-49-16,10 45 15,-10-45-15,9 57 0,-9-57 16,9 73-16,-9-73 16,21 66-16,-21-66 0,37 51 15,8-21-15,10-23 0,-3-16 16,9-19-16,15-14 16,12-13-16,0-1 0,12-8 15,19-5-15,6-7 16,-3 11-16,2-2 0,19-3 15,0-2-15,-9 11 0,3 7 16,15 3-16,-3 9 16,-18 9-16,-1 9 0,-5-1 15,-15 7-15,-110 18 0,0 0 16</inkml:trace>
  <inkml:trace contextRef="#ctx0" brushRef="#br0" timeOffset="125825.2">7547 7846 0,'0'0'0,"21"27"0,-21-27 0,31 34 15,2-2-15,-33-32 16,46 30-16,-46-30 0,54 27 15,8-8-15,-62-19 16,60 9-16,4-9 0,0-12 16,6-10-16,-6-4 0,12-17 15,15-14-15,13-12 16,-4 2-16,12-11 0,10-3 16,12-7-16,-3 6 0,11-5 15,23-3-15,11 8 16,-15 6-16,-161 76 0</inkml:trace>
  <inkml:trace contextRef="#ctx0" brushRef="#br0" timeOffset="126653.13">7243 11599 0,'0'0'0,"0"0"16,0 0-16,0 0 0,18 33 16,-18-33-16,16 34 15,-16-34-15,20 45 0,-20-45 16,25 45-16,-25-45 16,34 51-16,-34-51 0,42 54 15,-42-54-15,46 51 0,-46-51 16,51 46-16,4-7 15,-55-39-15,52 25 0,2-8 16,-54-17-16,65 7 16,-65-7-16,82 0 0,2-16 15,-1-5-15,-8-3 0,-4-15 16,5-13-16,0-5 16,3-7-16,9-8 0,22-17 15,15-5-15,-7 3 0,9-3 16,17-5-16,8-1 15,-13 13-15,11 9 0,17-4 16,-6 9-16,-12 16 0,9 6 16,12 6-16,-9 11 15,-23 14-15,-17-1 16,-21 0-16,-100 21 0</inkml:trace>
  <inkml:trace contextRef="#ctx0" brushRef="#br0" timeOffset="127323.76">7465 12079 0,'0'0'0,"0"0"0,-6 33 15,6-33-15,-3 39 0,3-39 16,0 48-16,0-48 0,3 54 16,9-3-16,12-17 15,-24-34-15,40 24 16,-40-24-16,52 18 0,6-9 16,-1-9-16,1-6 15,3-3-15,-6-3 0,5-6 16,7-9-16,10-7 15,-8-2-15,10-3 0,10-9 16,5-12-16,-6 2 0,7-5 16,17-25-16,13-8 0,-13 8 15,13-11-15,24-12 16,6-1-16,-13 3 0,13-2 16,22-10-16,18 3 15,-7 6-15,28 0 0,46-8 16,-262 120-16</inkml:trace>
  <inkml:trace contextRef="#ctx0" brushRef="#br0" timeOffset="139836.7">16035 7010 0,'0'0'0,"0"0"15,-58 0-15,58 0 0,-57-6 16,57 6-16,-76-9 16,76 9-16,-71-6 15,8 0-15,63 6 0,-55-6 16,0-3-16,55 9 0,-52-3 15,52 3-15,-57-3 16,57 3-16,-64 3 0,64-3 16,-67 9-16,67-9 0,-73 12 15,73-12-15,-73 12 16,73-12-16,-73 18 0,73-18 16,-79 25-16,15 2 15,12 3-15,52-30 0,-48 27 16,48-27-16,-55 30 15,55-30-15,-61 37 0,6-1 16,13 0-16,42-36 0,-46 39 0,46-39 16,-49 48-16,49-48 0,-60 61 15,11-2-15,16-7 16,33-52-16,-25 54 0,-2-8 16,3-7-16,24-39 0,-22 49 15,22-49-15,-15 54 16,15-54-16,-15 54 0,2 6 15,13-60-15,-5 52 0,5-4 16,0-48-16,8 51 16,-8-51-16,16 57 0,5 1 15,-3-4-15,-18-54 0,28 51 16,-28-51-16,33 64 16,-33-64-16,43 60 15,-1-6-15,1-9 0,-43-45 16,46 40-16,-1-5 0,-2-4 15,-4-10-15,1 3 16,0-2-16,5-2 0,-45-20 16,51 18-16,11 4 15,-62-22 1,63 18-16,5-3 0,-8 0 16,-60-15-16,61 15 0,3 0 15,3-3-15,-9-6 16,-10 0-16,-2-3 0,2 1 15,4 2-15,-52-6 0,67 9 16,6 0-16,-9-3 16,-64-6-16,73 6 15,0 0-15,-6-3 0,-67-3 16,70 3-16,3-3 0,-13 0 16,-60 0-16,67 0 15,4 0-15,-71 0 0,73 0 16,-4 3-16,-69-3 15,76 0-15,-76 0 0,89 3 16,-13-3-16,-13-3 0,-63 3 16,61-3-16,0-6 15,-9 0-15,-6-1 0,-4 2 16,4-4-16,-3-4 16,-43 16-16,54-18 0,-54 18 15,66-27-15,-66 27 0,77-30 16,-7 0-16,-13 2 15,-57 28-15,52-27 0,-6-3 16,-6 3-16,-40 27 0,42-27 16,4-3-16,-46 30 0,36-36 15,1-4-15,-4 7 16,-6 4-16,-27 29 0,28-34 16,-1-2-16,-27 36 0,24-40 15,1 1-15,-25 39 16,24-45-16,-24 45 0,19-55 15,-19 55-15,14-60 0,-14 60 16,10-61-16,-10 61 16,3-62-16,-3 62 0,0-64 15,0 64-15,-9-63 16,9 63-16,-15-57 0,15 57 16,-25-54-16,25 54 0,-36-55 15,36 55-15,-40-49 16,40 49-16,-43-48 0,1 0 15,42 48-15,-40-39 0,4 2 16,2 8-16,34 29 16,-36-33-16,0-1 0,-1 4 15,1 0-15,36 30 16,-43-33-16,-3-3 0,46 36 16,-45-30-16,-1-1 15,3 4-15,4 0 0,39 27 16,-46-33-16,-5 6 0,-1 2 15,52 25-15,-55-27 16,-2 0-16,5 5 0,6 1 16,-2 10-16,-1-2 15,0-1-15,49 14 0,-60-16 16,-8-2-16,5 7 16,63 11-16,-65-9 0,-1 2 15,2 1-15,64 6 0,-70-5 16,0-2-16,9 4 15,9 0-15,4 3 0,-4 3 16,0 0-16,4 4 0,-4-4 16,-3 5-16,-3 5 15,58-13-15,-70 14 0,70-14 16,-82 15-16,82-15 0,-93 19 16,7-5-16,22 2 15,16 2-15,8-7 0,-2 2 16,-1-1-1,4 0-15,2 3 0,-2 0 16,39-15-16,-52 24 0,-3 3 0,3 3 0,7-2 16,5-1-16,-2 3 15,-1 3-15,0 4 0,7-4 16,-1 6-16,-2 12 0,-1 3 16,1-3-16,-1 10 15,-2 12-15,2-1 0,10-2 16,-4-4-16,-3 10 0,37-76 15</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18:20.028"/>
    </inkml:context>
    <inkml:brush xml:id="br0">
      <inkml:brushProperty name="width" value="0.05292" units="cm"/>
      <inkml:brushProperty name="height" value="0.05292" units="cm"/>
      <inkml:brushProperty name="color" value="#FF0000"/>
    </inkml:brush>
  </inkml:definitions>
  <inkml:trace contextRef="#ctx0" brushRef="#br0">22820 4711 0,'0'0'0,"0"0"0,-28-17 15,28 17-15,-39-18 16,39 18-16,-51-18 0,51 18 16,-65-9-16,65 9 0,-66-7 15,66 7-15,-73-3 16,73 3-16,-79-3 16,3 3-16,76 0 0,-68 0 15,5 0-15,1 0 16,2 3-16,60-3 0,-67 3 15,-6-3-15,3-3 16,70 3-16,-82 0 16,0-3-16,12 0 0,6 1 15,3-8-15,-6 4 0,-2 0 16,1 0-16,2 4 16,-10 2-16,-4 0 0,5 2 15,-1 4-15,-10 0 16,-8 4-16,12-4 0,82-6 15</inkml:trace>
  <inkml:trace contextRef="#ctx0" brushRef="#br0" timeOffset="3811.59">5263 5915 0,'-45'-6'0,"45"6"15,-49-6-15,-12-2 0,3 1 16,58 7-16,-55-6 15,55 6-15,-63-3 0,63 3 16,-76 6-16,76-6 16,-79 6-16,79-6 0,-79 9 15,3 3-15,76-12 0,-67 9 16,6 0-16,6-6 16,55-3-16,-52 3 0,-9-3 15,1-3-15,60 3 16,-65-3-16,-1 0 0,66 3 15,-79 0-15,79 0 0,-85 3 16,85-3-16,-94 6 16,94-6-16,-98 15 0,16 7 15,18-1-15,64-21 0,-69 17 16,69-17-16</inkml:trace>
  <inkml:trace contextRef="#ctx0" brushRef="#br0" timeOffset="15092">6696 3640 0,'0'0'0,"0"0"16,0 0-16,0 0 16,0 0-16,0 0 0,8 22 15,-8-22-15,13 26 16,-13-26-16,18 40 0,-18-40 16,12 45-16,-12-45 15,16 51 1,-2 7-16,-14-58 0,16 54 15,-1 7-15,0-4 0,4-15 0,-19-42 0,21 36 16,6-6-16,-27-30 16,34 24-16,5-17 0,1-19 15,-40 12-15,43-30 0,2-13 16,0-17-16,1-10 16,-7 11-16,10-11 0,9-12 15,3-3-15,-9 8 0,11-8 16,13-5-16,-3-13 15,0 6-15,6 4 0,10-13 16,2-1-16,-3 13 0,1-4 16,11-4-16,3 8 15,-9 7-15,1 3 16,8-7-16,-5 10 0,-11 5 16,-87 76-16</inkml:trace>
  <inkml:trace contextRef="#ctx0" brushRef="#br0" timeOffset="17975.83">6428 9321 0,'0'0'0,"0"0"0,0 0 16,0 0-16,21 36 0,-21-36 16,24 43-16,-24-43 15,22 42-15,-22-42 0,24 43 16,-24-43-16,0 0 0,34 35 15,-34-35-15,42 19 16,-42-19-16,49-9 0,-49 9 16,49-45-16,-7-16 0,-5-17 15,-4-13-15,1-12 16,-4 4-16,9-4 0,10-12 16,3-2-16,-4 11 0,10-6 15,6-11-15,0 9 16,0 20-16,-3 0 15,6-9-15,-1 14 0,-1 10 16,-2 9-16,4-5 0,-6 5 16,-7 10-16,-5 9 15,0 3-15,-3 6 0,-46 42 16,42-43-16,-42 43 16,0 0-16,0 0 15,40-33-15</inkml:trace>
  <inkml:trace contextRef="#ctx0" brushRef="#br0" timeOffset="18450.11">7128 9215 0,'0'0'16,"0"0"-16,0 0 0,0 0 15,8 49-15,-8-49 0,16 36 16,-16-36-16,0 0 15,27 33-15,-27-33 0,36 37 16,-36-37-16,0 0 0,52 36 16,-52-36-1,55 27-15,-55-27 16,55 15-16,-55-15 0,58 6 0,-58-6 0,60-15 16,1-12-16,-15-9 0,-9-10 15,-4-11-15,3-18 16,1-13-16,5-6 0,1-20 15,9-13-15,11-12 16,1 10-16,10-4 0,5-12 16,5-3-16,8 9 0,2-5 15,12-19-15,7-7 16,-113 170-16</inkml:trace>
  <inkml:trace contextRef="#ctx0" brushRef="#br0" timeOffset="21872.39">15038 7816 0,'-46'-24'0,"-8"-3"0,-11-7 15,-5-2-15,1-3 0,7 6 16,5 3-16,-13-1 15,3-5-15,9 9 0,-6-4 16,-12-1-16,0 2 16,10-4-16,-7 4 0,-13 0 15,1 3-15,6 0 0,-9-3 16,-4 2-16,5 4 16,1 0-16,1-3 0,-6 0 15,-6-3-15,11 6 0,-2-1 16,-10 1-16,8 3 15,8 3-15,-10 2 0,1-5 16,-3 4-16,12-1 0,0 2 16,-7 5-16,-5 1 15,6 7-15,0 0 0,-1 3 16,4 6-16,6 1 16,0 4-16,-6 2 0,0 1 31,6 5-31,0 5 0,-6 3 15,-4 3-15,13-3 0,0 6 16,-3 13-16,6-4 0,9-3 16,1 10-16,-7 8 0,2 3 15,11 4-15,5-2 16,-5 17-16,5 0 0,6-7 16,3 4-16,1 9 15,2-5-15,13 2 0,-3-7 16,2 13-16,4-6 0,3-7 15,9-3-15,5 9 16,7-6-16,0-1 0,3-2 16,7 6-16,4-2 15,2-7-15,5 1 0,7 5 16,8-3-16,-2-2 0,5-7 16,7 3-16,3 1 15,2-6-15,7-2 0,6 2 16,2-7-16,-1-3 0,7-2 15,7-1-15,-3-3 16,0-12-16,3 1 16,10-4-16,5-3 0,-11-3 15,4-11-15,14-8 16,-1 1-16,-2-3 0,5-3 0,6-3 16,7-3-16,-13 1 0,4-2 15,14-5-15,-2-6 16,-10 3-16,-2-3 0,15-6 15,2-3-15,-5 3 0,-6-7 16,11-11-16,4 3 16,-18-1-16,5-5 0,1-4 15,-1 1-15,-12 7 0,1-11 16,9-2-16,-10-3 16,-12 5-16,-9-2 0,4-9 15,-2 2-15,-10 4 0,-11-7 16,4-2-16,0-3 15,-12 6-15,-3-10 16,-1-2-16,-6-7 0,-5 6 16,-9-1-16,-4-2 0,-6-3 15,-5 13-15,-4-4 16,-3 1-16,-6-3 0,-3 75 16,-3-84-16,-9-7 15,-7 12-15,1 10 16,-3 9-16,-6 5 15,-13 4-15,4 9 0,-4-1 0,-9-2 0,-5 7 16,2 10-16,-6 4 0,-9 0 16,1 3-16,4 3 0,-4 8 15,-7 4-15,0 6 16,6 0-16,-3 6 0,-3 4 16,6 8-16,9 3 0,-2 12 15,1 3-15,59-36 16</inkml:trace>
  <inkml:trace contextRef="#ctx0" brushRef="#br0" timeOffset="27277.36">6951 2895 0,'0'0'0,"0"0"16,0 0-16,0 0 0,0 0 15,-24-11-15,24 11 16,0 0-16,0 0 0,-19-15 16,19 15-16,0 0 0,0 0 15,-12-25-15,12 25 16,0 0-16,9-36 0,-9 36 15,28-45-15,-28 45 0,40-51 16,14 0-16,-11-1 16,-10 13-16,6 8 15,1-2-15,-1 1 0,-39 32 16,56-40-16,-2-5 0,-2 3 16,-7 3-16,7 8 15,3 1-15,-7 0 0,1 2 16,-3-2-16,2 3 15,10 0-15,-58 27 0,64-33 16,12 0-16,-3-1 0,-9 13 16,-3 3-16,-3 1 15,-3-2-15,-55 19 0,76-18 16,9 3-16,-9 6 16,-13 0-16,-1-3 0,-2 3 15,-2-3-15,0 0 0,5-1 16,5 2-16,1 2 15,-5 0-15,6-3 0,6 2 16,-3 4-16,-6 0 0,0 0 16,3-3-16,3-2 15,0-5-15,0 4 0,0 0 16,-3 3-16,0 0 0,-3 0 16,5 3-16,-1 2 15,-71 4-15,85-6 16,0-3-16,-6 4 0,-79 5 15,85-6-15,-6 3 0,-9 0 16,-70 3-16,73-3 16,-73 3-16,73-3 0,-73 3 15,76 0-15,-76 0 0,70 0 16,-70 0-16,0 0 16,0 0-16,64 0 0,-64 0 15,0 0-15,0 0 16,42-7-16,-42 7 0,0 0 15,0 0-15,7-21 0,-7 21 16,0 0-16,-28-31 16,28 31-16,-39-26 0,39 26 15,-52-22-15,52 22 16,0 0-16,0 0 0,-52-14 16,52 14-16,0 0 0,0 0 15,-39-7-15,39 7 16,0 0-16,0 0 0,0 0 15,0 0-15,0 0 0,0 0 16,0 0-16,0 0 16,0 0-16,-31 21 0,31-21 15,0 0-15,6 40 16,-6-40-16,10 54 0,-7 1 16,-3-55-16,-6 54 15,6-54-15,-13 70 0,13-70 16,-11 63-16,11-63 0,0 0 15</inkml:trace>
  <inkml:trace contextRef="#ctx0" brushRef="#br0" timeOffset="27842.63">11726 1523 0,'0'0'0,"0"0"15,0 0-15,0 0 0,5 33 16,-5-33-16,10 39 15,-10-39-15,15 54 0,-15-54 16,12 77-16,-12-77 0,6 87 16,-3 3-16,0-17 15,-3-73-15,6 63 0,-6-63 16,0 0-16,0 0 0,0 44 16,0-44-16,0 0 15,0 0-15,-18 28 0,18-28 16,0 0-16,0 0 15,-42 12-15,42-12 0,0 0 16,0 0-16,-58 3 16,58-3-16,0 0 0,0 0 15,-37-6 1,37 6-16,0 0 16,0 0-16,21-24 0,25 0 15,-46 24-15,55-24 0,12 3 16,-1 2-16,-66 19 15,77-11-15,-7 5 0,-3 3 16,-67 3-16,58-4 16,-58 4-16,60-8 0,-60 8 15,0 0-15,55-10 0,-55 10 0,0 0 0,0 0 16,31-14-16,-35-10 0,4 24 16</inkml:trace>
  <inkml:trace contextRef="#ctx0" brushRef="#br0" timeOffset="28108.2">11686 1571 0,'0'0'0,"37"-15"0,-1 0 15,-36 15-15,48-21 0,-48 21 16,55-31-16,-3-2 0,-52 33 16,0 0-1</inkml:trace>
  <inkml:trace contextRef="#ctx0" brushRef="#br0" timeOffset="28451.87">12343 1558 0,'0'0'0,"6"49"0,0-1 16,1 10-16,-2-1 16,1-9-16,0 1 0,1 6 15,-7-55-15,12 48 0,-12-48 16,0 0-16,0 0 15,15 33-15,-15-33 0,0 0 16,0 0-16,42-25 0,-20-23 16,-22 48-16,15-60 15,-15 60-15,0 0 0,0 0 16,12-49-16,-12 49 16,0 0-16,18-27 0,-18 27 15,25-2-15,-25 2 16,33 24-16,-33-24 0,40 39 15,2 15-15,-42-54 0,46 51 16,-46-51-16,51 43 16,-51-43-16,46 11 0,-46-11 15,0 0-15</inkml:trace>
  <inkml:trace contextRef="#ctx0" brushRef="#br0" timeOffset="28839.65">12988 1459 0,'0'0'0,"0"0"16,-9-38-16,2-10 16,4 0-16,3 48 0,13-55 15,-13 55 1,18-69-16,-18 69 0,0 0 0,0 0 15,6-70-15,-6 70 16,0 0-16,-15-46 0,15 46 16,0 0-16,-34-3 15,34 3-15,0 0 0,-42 34 16,42-34-16,-37 51 0,37-51 16,-18 63-16,9 4 15,6-7-15,9 1 0,-6-61 16,12 71-16,3 24 15,4-2-15,-2-9 0,2-5 16,5 6-16,-2-10 16,-7-6-16,-3-6 0,3-2 15,-15-61-15,15 48 0,-15-48 16,0 0-16,0 0 16,13 30-16,-13-30 0,-10-17 15,10 17-15</inkml:trace>
  <inkml:trace contextRef="#ctx0" brushRef="#br0" timeOffset="29027.13">12860 1946 0,'0'0'0,"0"0"0,0 0 16,0 0-16,24-13 15,9-8-15,5-6 0,-2 0 16,12 3-16,4 0 0,-52 24 15,49-24-15,-3-1 16,-46 25-16</inkml:trace>
  <inkml:trace contextRef="#ctx0" brushRef="#br0" timeOffset="29363.55">13313 1662 0,'0'0'0,"-21"27"16,21-27-16,-16 43 0,8 8 16,2 6-16,3-2 15,3-55-15,3 51 0,-3-51 16,11 48-16,-11-48 16,22 24-16,-22-24 0,33-7 15,-33 7-15,34-38 16,-34 38-1,28-64-15,-28 64 0,20-78 16,-20 78-16,16-79 16,-16 79-16,0 0 0,0 0 0,6-66 15,-6 66-15,0 0 16,0 0-16,0 0 0,0 0 16,0 0-16,0 0 15,9 36-15,-9-36 0,15 58 16,-15-58-16</inkml:trace>
  <inkml:trace contextRef="#ctx0" brushRef="#br0" timeOffset="29650.11">13748 2011 0,'0'0'0,"0"0"16,0 0-16,0 0 0,0 0 15,-27-41-15,27 41 16,-31-48-16,31 48 0,-24-61 15,9 1-15,15 60 16,0 0-16,-6-58 0,6 58 16,3-54-16,-3 54 0,0 0 15,15-43 1,-15 43-16,0 0 0,0 0 16,27-20-16,-27 20 0,37 3 0,-1 17 15,4 11-15,-13 5 0,-27-36 16,22 61-16,-7 8 0,-10 0 15,-5-69-15,4 61 16,-4-61-16,0 0 0</inkml:trace>
  <inkml:trace contextRef="#ctx0" brushRef="#br0" timeOffset="30631.34">14076 1623 0,'0'0'0,"0"0"15,0 0-15,0 0 0,0 0 16,0 0-16,0 0 0,0 0 15,10 29-15,11 20 16,3 8-16,-24-57 0,21 63 16,-2 4-16,-19-67 15,0 0-15,0 0 0,15 48 16,-15-48-16,18 21 0,-18-21 16,21-14-16,-21 14 15,16-46-15,-4-17 0,-3 6 16,-9 57-16,0 0 0,0 0 15,12-45-15,-12 45 16,0 0-16,0 0 16,0 0-16,0 0 0,0 0 15,22 8-15,-22-8 0,18 40 16,-18-40-16,0 0 16,0 0-16,21 38 0,-21-38 15,24 25-15,-24-25 0,30-3 16,-30 3-16,31-27 15,-31 27-15,34-46 0,-34 46 16,0 0-16,0 0 16,30-41-16,-30 41 0,0 0 15,21-13 1,-21 13-16,0 0 0,22 33 16,-22-33-16,0 0 15,21 48-15,-21-48 0,39 46 16,-39-46-16,0 0 0,46 24 15,6-24-15,-52 0 16,46-18-16,-4-15 0,-2-3 16,-7-3-16,-6-1 0,-27 40 15,25-39-15,-7-3 16,-18 42-16,0 0 0,9-43 16,-9 43-16,0 0 0,-6-27 15,6 27-15,0 0 16,0 0-16,-58 33 0,58-33 15,-37 57-15,-2 4 0,15-1 16,24-60-16,-19 55 16,19-55-16,-5 48 15,5-48-15,0 0 0,0 0 16,18 31-16,15-31 0,-33 0 16,43-34-16,-1-17 15,-12-10-15,-30 61 0,22-63 16,-22 63-16,0 0 15,0 0-15,18-43 0,-18 43 16,0 0-16,0 0 16,0 0-16,34 25 0,-34-25 0,18 57 15,-18-57-15,22 67 0,-22-67 16,30 63-16,-30-63 16,46 43-16,-1-43 0,-8-34 15,-16-14-15,-9-13 16,-12 61-16</inkml:trace>
  <inkml:trace contextRef="#ctx0" brushRef="#br0" timeOffset="30887.37">15229 1140 0,'0'0'0,"0"0"16,-9 39-16,9-39 0,-6 60 16,9 23-16,6-5 15,-3-6-15,0 0 0,7 10 16,1-1 0,2-2-16,2-7 15,-3 3-15,-15-75 0,19 58 0,-19-58 0,24 20 16,-24-20-16,21-17 0,-3-34 15,-5-22-15,-13 73 16</inkml:trace>
  <inkml:trace contextRef="#ctx0" brushRef="#br0" timeOffset="31074.83">15527 1547 0,'0'0'0,"0"0"16,0 0-16,0 0 0,0 0 15,0 0-15,0 45 16,0-45-16,0 60 0,0-60 15,6 70-15,-6-70 16,12 70-16,-12-70 0,16 69 16,-16-69-16,0 0 0,9 42 15,-9-42-15</inkml:trace>
  <inkml:trace contextRef="#ctx0" brushRef="#br0" timeOffset="31231.04">15564 1319 0,'0'0'16,"0"0"-16,0 0 0,0 0 16,0 0-16,0 0 0,0 0 15,0 0-15,0 0 16</inkml:trace>
  <inkml:trace contextRef="#ctx0" brushRef="#br0" timeOffset="31911.7">15743 1810 0,'0'0'0,"3"33"0,-3-33 16,0 0-16,9 36 16,-9-36-16,0 0 0,21 24 15,-21-24-15,0 0 0,37-6 16,8-30-16,-45 36 31,46-51-31,-9-16 0,-13-2 16,-24 69-16,9-61 0,-18 6 15,9 55-15,0 0 0,0 0 0,-34-32 16,34 32-16,0 0 16,-51-6-16,-7 24 15,58-18-15,0 0 0,0 0 16,-52 33-16,52-33 0,0 0 16,0 0-16,-33 30 15,33-30-15,0 0 0,0 0 16,36 9-16,22-35 0,9-14 15,-67 40-15,61-37 16,-3 2-16,-58 35 0,0 0 16,48-21-16,-48 21 15,0 0-15,0 0 0,37 12 16,-37-12-16,27 41 16,-27-41-16,9 70 0,-9-70 15,0 78-15,0-78 0,0 0 16,0 0-16,6 61 15,-6-61-15,24 33 0,-24-33 16,35-11-16,-35 11 0,36-55 16,0-12-16,-36 67 15,0 0-15,0 0 0,31-60 16,-31 60-16,0 0 0,0 0 16,21-19-16,-21 19 15,24 19-15,4 23 0,2 6 16,1-5-16,-31-43 0,39 46 15,6-4-15,-45-42 16,0 0-16,46 20 16,-46-20-16</inkml:trace>
  <inkml:trace contextRef="#ctx0" brushRef="#br0" timeOffset="32239.73">15141 1483 0,'0'0'16,"48"-11"-16,14-8 0,14 1 15,6 1-15,-6-1 0,-3 2 16,6-1-16,-79 17 15</inkml:trace>
  <inkml:trace contextRef="#ctx0" brushRef="#br0" timeOffset="33455.8">15515 2247 0,'0'0'15,"0"0"-15,0 0 0,-30-6 16,30 6-16,-34 3 0,34-3 16,-45 13-16,45-13 15,-55 17-15,-3 5 0,58-22 16,-58 26-16,58-26 0,-66 40 16,66-40-16,-80 40 15,80-40-15,-85 45 16,6-1-16,15-7 0,13-10 15,2-3-15,0 2 0,0 2 16,4 3-16,-1 1 16,-9 4-16,3-2 0,1-1 15,-1 3-15,-6 7 16,-5 3-16,8 1 0,0-2 16,-6 0-16,-2 6 0,8 0 15,3 4-15,0 5 16,-3-2-16,-2-7 15,5 4-15,0 3 0,1 7 16,5-10-16,-3 2 0,-3 12 0,1-2 16,6-1-16,-1-6 15,-9 10-15,4 8 0,5-11 16,0 5-16,-6 6 16,1 7-16,8-7 0,-2 7 15,-4 5-15,0-2 0,10-7 16,-4 1-16,3 11 15,-2 1-15,2-1 0,1 4 16,-3 6-16,-1 2 16,4-12-16,8 4 0,-3 12 15,1 2-15,-3-12 0,-1 10 16,4 9-16,-1-3 16,10-10-16,0 4 0,-1 9 15,4 0-15,2-10 0,1 0 16,-3 7-16,3-3 15,5-16-15,4 0 0,-2 4 16,-5-1-16,7-14 0,3-6 16,3 8-1,-3-9-15,-6-11 16,5-4-16,1 0 0,0 1 16,6-64-16,-5 64 0,5-64 0,-10 72 15,10-72-15,-12 63 0,12-63 16,0 0-16,-18 51 0,18-51 15,0 0-15,0 0 16,-28 37-16,-8-37 0,36 0 16,-37-33-16,37 33 0,-36-55 15,2-8-15,34 63 16,-27-63-16,27 63 16,-18-58-16,18 58 0,0 0 15,-16-51-15,16 51 0,0 0 16,0 0-16,0 0 15,0 0-15,0 0 0,0 0 16,-8-31-16,8 31 16,0 0-16,24 58 0,9 11 15,-3 13-15,1-9 0,-4-11 16,1-7-16,0-7 16,-28-48-16,30 39 0,-30-39 15,36 21-15,-36-21 16,46 0-1,-7-24-15,-5-19 0,-10-1 16,-24 44-16,28-58 16,2-11-16,-3 6 0,1 5 0,-1 4 15,6 0-15,4-7 16,-4 13-16,-5-3 0,-28 51 16</inkml:trace>
  <inkml:trace contextRef="#ctx0" brushRef="#br0" timeOffset="39348.4">22133 9807 0,'0'0'16,"0"0"-16,0 0 0,0 0 15,17 42-15,-17-42 16,0 0-16,16 36 0,-16-36 16,0 0-16,22 37 0,-22-37 15,0 0-15,0 0 16,27 24-16,-27-24 0,33-9 16,-3-33-16,-2-25 15,-7-8-15,0-19 0,10-8 16,12-7-16,-1 7 0,0-4 15,10-9-15,0 9 16,2 16-16,1 3 0,4-4 16,-2 6-16,-5 13 0,3 9 15,-1 2 1,-2 7-16,-52 54 0,52-51 16,-4 3-16,-48 48 15,0 0-15,33-51 0,-33 51 0</inkml:trace>
  <inkml:trace contextRef="#ctx0" brushRef="#br0" timeOffset="39757.76">22671 9731 0,'0'0'16,"0"0"-16,9 36 0,-9-36 0,0 0 16,15 28-16,13-19 0,-28-9 15,39-33-15,13-37 16,5-20-16,-2-4 0,-3-2 15,6-7-15,0 10 16,5 5-16,17 10 0,11 9 16,9 15-16,-2 14 0,-16 19 15,-82 21-15,79-9 16,-3 12-16,-16 18 0,-60-21 16,62 43-16,-14 11 0,-14 12 15,-23 3-15,-11 4 16,-11 14-16,11-87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19:46.43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brush xml:id="br2">
      <inkml:brushProperty name="width" value="0.05292" units="cm"/>
      <inkml:brushProperty name="height" value="0.05292" units="cm"/>
    </inkml:brush>
  </inkml:definitions>
  <inkml:trace contextRef="#ctx0" brushRef="#br0">19070 3457 0,'0'0'15,"0"0"-15,0 0 0,0 0 16,0 0-16,0 0 15,0 0-15,0 0 0,0 0 16,0 0-16,0 0 0,0 0 16,0 0-16,33-5 15,-33 5-15,0 0 0,43-7 16,-43 7-16,0 0 0,0 0 16,52-6-16,-52 6 15,0 0-15,55-3 16,-55 3-16,54 0 0,-54 0 15,49 3-15,-49-3 0,46 3 16,-46-3-16,45 3 16,-45-3-16,49 0 0,-49 0 15,55 0-15,-55 0 16,55-3-16,-55 3 0,54 0 16,-54 0-16,55 3 0,-55-3 15,55 4-15,-55-4 16,57 3-16,-57-3 15,58 5-15,-58-5 0,58 6 16,-58-6-16,61 6 16,-61-6-16,67 9 0,-67-9 15,66 3-15,-66-3 16,68 3-16,-68-3 0,70 0 16,-70 0-16,76 3 0,-76-3 15,76 0-15,-76 0 16,75 3-16,-75-3 0,73 6 15,-73-6-15,68 7 16,-68-7-16,70 3 0,-70-3 16,76 2-16,-76-2 0,85 0 15,-6 0-15,-79 0 16,67-2-16,-7 4 0,-60-2 16,67 3-16,-67-3 0,73 0 15,-3 0-15,-6-3 16,-64 3-16,64 0 0,-64 0 15,76-2-15,-76 2 0,85 0 16,0 2-16,-18-2 16,-67 0-16,70-2 15,3 2-15,-12 0 0,-61 0 16,64 0-16,3 0 0,-10-3 16,-57 3-16,73-3 15,0-4-15,-2 1 0,-71 6 0,76-6 16,-7 6-16,-5 0 0,-64 0 15,67 0-15,6-3 16,-9 0-16,-64 3 0,70-3 16,0-3-16,-9 3 15,-61 3-15,64 0 0,-64 0 16,76 0-16,-76 0 0,85-3 16,-9 3-16,-12-3 15,-64 3-15,55-5 0,-55 5 16,54-3-16,-54 3 0,61 0 15,-61 0-15,51 3 16,-51-3-16,0 0 0,55 5 16,-55-5-16,0 0 0,0 0 15,55 6-15,-55-6 16,0 0-16,55 9 16,-55-9-16,0 0 0,0 0 15,45 9-15,-45-9 0,0 0 16,0 0-16,37 3 15,-37-3 1,0 0-16,0 0 0,0 0 16,0 0-16,0 0 0,0 0 0,0 0 0,0 0 15,0 0-15,0 0 0,33 6 16,-33-6-16,0 0 16,0 0-16,0 0 0,0 0 15,19-33-15,-19 33 0,0 0 16,0 0-16,9-34 15,-9 34-15,0 0 0,3-45 16,-3 45-16,0 0 0,3-48 16,-3 48-16,0-49 15,0 49-15,-6-51 16,6 51-16,-6-48 0,6 48 16,0 0-16,-12-51 15,12 51-15,-13-51 0,13 51 16,-18-49-16,18 49 0,0 0 15,-18-56-15,-3-2 16,21 58-16,-19-48 0,4 2 16,15 46-16,-12-48 0,12 48 15,-19-48-15,19 48 16,-27-49 0,27 49-16,-27-57 15,27 57-15,-22-57 0,22 57 0,-17-60 0,17 60 16,-25-67-16,25 67 0,-24-57 15,24 57-15,-27-51 0,27 51 16,-25-49-16,25 49 16,-24-52-16,24 52 0,-30-41 15,30 41-15,-34-42 16,34 42-16,-36-37 0,36 37 16,-40-36-16,40 36 0,-39-33 15,-4 2-15,43 31 16,-46-20-16,-2 2 0,48 18 15,-59-18-15,59 18 0,-66-16 16,2 2-16,9 1 16,55 13-16,-63-6 0,-2-5 15,8 1-15,57 10 0,-68-12 16,-11 3-16,16 0 16,8 0-16,4 3 15,-4 0-15,0 3 0,55 3 16,-70-7-16,-6-1 15,6 2 1,70 6-16,-76-13 16,-3 2-16,3 2 0,76 9 15,-70-7-15,-3-5 0,6-3 16,67 15-16,-79-11 0,0 4 16,3-2-16,9 9 0,0 0 15,-3 0-15,3 0 16,67 0-16,-85 0 0,-3-3 15,12 3-15,15 3 0,-3-3 16,3 0-16,-3 9 16,64-9-16,-79 7 0,-5 2 15,10-7-15,74-2 16,-73 3-16,-3-3 0,76 0 16,-73 0-16,73 0 15,-85 0-15,-3 3 0,88-3 16,-83 3-16,11 0 15,72-3-15,-64 0 0,6 0 16,10 0-16,48 0 0,0 0 16,-52 0-16,52 0 15,-61 3-15,61-3 0,-55 3 16,55-3-16,-55 0 16,55 0-16,-49 3 0,49-3 15,-44 6-15,44-6 0,0 0 16,-46 13-16,46-13 0,0 0 15,0 0-15,0 0 16,0 0-16,0 0 0,-34 9 16,34-9-16,-27 21 0,27-21 15,0 0-15,0 0 16,-28 36-16,28-36 0,0 0 16,-18 51-16,3 1 0,15-52 15,-12 48-15,12-48 16,-7 54-16,-1-6 0,8-48 15,-12 54-15,12-54 16,-16 64-16,4-4 0,12-60 16,-15 73-16,15-73 0,-9 72 15,-1-3-15,10-69 16,-3 61-16,1-1 0,-4-2 16,6-58-16,-7 51 0,11-3 15,-4 1-15,0-8 16,-4-2-16,4-2 0,4-1 15,-4 0 1,3-3-16,-3 4 16,3 5-16,-3-42 0,-3 44 0,0 5 0,3-49 15,0 54-15,0-54 0,3 61 16,-3-61-16,-3 64 16,3-64-16,-7 66 0,7-66 15,-3 54-15,3-54 0,0 0 16,3 48-16,-3-48 15,0 0-15,16 27 0,11-30 16,-27 3-16,0 0 0</inkml:trace>
  <inkml:trace contextRef="#ctx0" brushRef="#br0" timeOffset="1360.81">21628 1056 0,'0'0'0,"0"0"0,0 0 15,0 0-15,0 0 0,0 0 16,0 0-16,0 0 16,0 0-16,0 0 0,0 0 15,0 0-15,0 0 0,0 0 16,9 57-16,-9-57 16,0 42-16,0-42 0,-6 52 15,6-52-15,-18 60 16,18-60-16,0 0 0,0 0 15,-21 63 1,21-63-16,0 0 16,0 0-16,-19 60 0,19-60 15,0 0-15,0 0 0,-16 42 16,16-42-16,0 0 0,0 0 16,0 0-16,0 0 0,0 0 15,-24-42-15,24 42 16,-3-65-16,3-5 0,0 70 15,10-70-15,-10 70 0,9-64 16,-1 8-16,-8 56 16,0 0-16,13-52 0,-13 52 15,0 0-15,0 0 0,9-51 16,7 2-16,-16 49 16,0 0-16,0 0 15,24-33-15,-24 33 0,0 0 16,27-15-16,-27 15 0,33 0 15,-33 0-15,37 15 16,-6 15-16,-31-30 0,24 46 16,3-1-16,-2 0 15,-25-45-15,21 42 0,6 4 16,-27-46-16,28 42 16,-28-42-16,27 45 15,-27-45-15,21 52 0,-21-52 0,0 0 0,18 52 16,-18-52-16,0 0 0,0 0 15,13 42-15,-13-42 16,0 0-16,0 0 16,0 0-16,0 0 0,0 0 15,0 0-15,0 0 0,-28 6 16,28-6-16,-48-31 16,-7-2-16,55 33 0,-55-27 15,-3 9-15,9-1 16,49 19-16,-48-9 0,-7 6 15,55 3-15,-61 3 0,61-3 16,-60 6-16,60-6 16,-55 0-16,55 0 0,0 0 15,0 0-15,-43-6 16,43 6-16,0 0 0,0 0 16,-27-15-16,27 15 0,0 0 15,0 0-15,0 0 16,0 0-16,49-54 15,-49 54-15,79-40 16,-79 40-16,103-39 16,6 7-16,-24 10 0,-20 10 0,-2 6 0,-2 3 15,-6-3-15,-6 0 0,-4 0 16,-45 6-16,51-6 16,-51 6-16,0 0 0,52-7 15,-52 7-15,0 0 0,0 0 16,0 0-16,0 0 15,0 0-15,0 0 0,40-5 16,-40 5-16,0 0 0,0 0 16,0 0-16,0 0 15,-67 42-15,-12-5 0,-3 5 16,0 0-16,82-42 0,-92 51 16,-1 16-16,4 2 15,19-9-15,12 1 16,4-5-16,5-10 0,49-46 15</inkml:trace>
  <inkml:trace contextRef="#ctx0" brushRef="#br0" timeOffset="23201.31">7605 4983 0,'0'0'0,"0"0"0,0 0 16,0 0-16,0 0 0,0 0 16,9 18-16,-9-18 15,0 0-15,0 0 0,0 0 16,0 0-16,0 0 16,0 0-16,0 0 0,0 0 15,0 0-15,0 0 0,25 24 16,-25-24-16,0 0 15,0 0 1,24 13-16,-24-13 0,0 0 16,0 0-16,33 14 0,-33-14 15,0 0-15,0 0 16,43 16-16,-43-16 0,0 0 16,51 12-16,-51-12 0,0 0 15,52 12-15,-52-12 16,0 0-16,58 9 0,-58-9 15,0 0-15,61 6 0,-61-6 16,57 6-16,-57-6 16,0 0-16,65 6 0,-65-6 15,60 3-15,-60-3 0,61 0 16,-61 0-16,0 0 16,64 0-16,-64 0 15,70 0-15,-70 0 0,63 0 16,-63 0-16,62 3 0,-62-3 15,60 0-15,-60 0 16,64 3-16,-64-3 0,61 3 16,-3 0-16,-58-3 15,54 3-15,-54-3 0,61 0 16,-61 0-16,61 0 16,-61 0-16,64 3 0,-64-3 15,67 0-15,-67 0 0,70 3 16,-70-3-16,67 3 0,-67-3 15,67 0-15,-67 0 0,63 0 16,-63 0-16,68 0 16,-68 0-16,63 0 0,-63 0 15,64 0-15,-3 0 16,-61 0-16,0 0 0,67-3 16,-67 3-16,66-3 0,-66 3 15,74 0-15,-74 0 16,73 0-16,-73 0 0,73 0 15,-73 0-15,70 0 16,-70 0-16,69 0 0,-69 0 16,71 0-16,-71 0 0,76 0 15,-76 0-15,76 0 16,-76 0-16,76 0 0,-76 0 16,76-3-16,-76 3 0,79-3 15,-79 3-15,76-6 16,-76 6-16,73-3 15,-6 0-15,-67 3 16,54-3-16,-54 3 0,59 0 16,-59 0-16,60 0 0,-60 0 0,64 0 15,-64 0-15,64 0 0,-7 3 16,-57-3-16,52 3 0,-52-3 16,49 0-16,-49 0 15,49 0-15,-49 0 0,48 0 16,-48 0-16,46 3 15,-46-3-15,0 0 0,0 0 16,45 3-16,-45-3 0,0 0 16,0 0-16,49 6 15,-49-6-15,0 0 0,0 0 16,52 9-16,-52-9 0,0 0 16,0 0-16,43 12 15,-43-12-15,0 0 0</inkml:trace>
  <inkml:trace contextRef="#ctx0" brushRef="#br0" timeOffset="28269.06">19329 5194 0,'0'0'16,"0"0"-16,0 0 0,0 0 15,0 0-15,0 0 16,0 0-16,0 0 0,0 0 16,0 0-16,0 0 0,0 0 15,0 0-15,43-3 16,-43 3-16,0 0 0,42 6 15,-42-6-15,58 12 16,-58-12-16,72 19 0,-72-19 16,83 24-16,-83-24 0,94 18 15,-3-1-15,-12-4 16,-79-13-16,82 6 0,6-1 16,-9-2-16,-9 0 0,-2 1 15,5 2-15,-4 3 16,-69-9-16,89 9 0,11-3 15,-6 3-15,-94-9 16,106 9-16,5-2 0,-18-5 16,-14-2-16,-9 0 15,4 0-15,-1 0 0,0 0 16,-1 0-16,7-2 0,4-8 16,-11 4-16,1 6 15,13 3-15,5 0 0,-15-3 16,3 0-16,9 3 15,-2 4 1,-7-2-16,5 4 0,8 3 16,-4-3-16,-3 0 0,-6 0 15,7 4-15,1-4 16,-11-1-16,-2 5 0,8-1 16,-3-3-16,-9 0 0,-3 0 15,9-6-15,-4 0 16,-7 3-16,-2-3 0,4-3 15,-9-3-15,-58 3 0,67 3 16,-67-3-16,73 9 16,-73-9-16,76 12 0,-9-6 15,-67-6-15,0 0 0,64 10 16,-64-10-16,0 0 16,61 11-16,-61-11 15,0 0-15,0 0 0,0 0 16,0 0-16,0 0 0,0 0 15,43 10-15,-43-10 16,0 0-16,-40 12 0,40-12 16,-64-9-16,64 9 15,-92-13-15,92 13 0,-115-18 16,-1 0-16,13 6 0,15 0 16,6-3-16,-7-6 15,-8-1-15,9 5 0,-12 2 16,-16-1-16,-2-5 15,5 3-15,-6 0 0,-17 6 16,-2 6-16,11 0 0,-4 0 16,-14 2-16,1 4 15,13-3-15,-2 3 0,-16 3 16,9 4-16,18-4 0,0 3 16,-8 6-16,8 6 15,12 0-15,10 0 0,-9-2 16,8-4-16,13 0 0,6 3 15,3 0-15,9-3 16,70-12-16,-82 15 16,3 0-16,79-15 0,-70 12 15,12 0-15,58-12 0,0 0 16,0 0-16,-45 12 16,45-12-16,0 0 0,0 0 15,0 0-15,0 0 16,0 0-16,0 0 0,54-30 15,13 9-15,3 3 0,-6 2 16,6 8-16,3-4 16,0-1-16,-73 13 0,94-12 0,13-3 15,-7 3-15,-9 6 0,-2 3 16,4-2-16,8-5 16,-12 4-16,7 0 0,11 0 15,-3 3-15,-4 0 0,3 0 16,10 3-16,-10-3 15,-9 0-15,10 3 16,8 0-16,1 0 0,-16-3 16,1 0-16,11 0 0,-6-4 15,-11 4-15,2 3 16,3 7-16,1-4 0,-8 0 16,-4-3-16,5 3 15,-6 0-15,-9 3 0,3 3 16,-3-3-16,-6 0 0,-9 0 15,3 1-15,-4 1 16,-4-2-16,-56-6 0,55 0 16,-1 0-16,-54 0 15,49 9-15,-49-9 0,0 0 16,0 0-16,42 3 16,-42-3-16,0 0 15,0 0-15,0 0 0,0 0 0,0 0 0,0 0 16,-24-12-16,-37 6 15,1-2-15,-2-2 0,62 10 16,-73-12-16,-6 3 16,10 3-16,4 0 0,-1 0 15,-10-1-15,9 1 0,3-2 16,-3 2-16,-15-4 16,6 5-16,6-1 0,-12 3 15,-3 0-15,2-4 16,4 2-16,3 5 0,-9 2 15,-3-7-15,3-1 0,6 6 16,-9 3-16,-10 0 16,13-3-16,3 0 0,-12-3 15,2 0-15,13-1 0,-3 1 16,-6-3-16,0 6 16,88 0-16,-110 0 0,-2-2 15,12 2-15,18 0 0,15-3 16,-4 0-16,8 3 15,5 0 1,0 0-16,58 0 16,-66 0-16,66 0 0,-86 0 15,86 0-15,-85 0 0,85 0 16,0 0-16,-79 0 16,79 0-16,0 0 0,0 0 15,-61 0-15,61 0 0,0 0 16,0 0-16,-27-3 15,27 3-15,0 0 0,0 0 16,27-31-16,22 10 0,0 4 16,6 1-16,2 7 15,4 0-15,-61 9 0,82-9 16,6 0-16,0 6 16,-9 0-16,-6 0 0,3 3 15,3 9-15,-6-3 0,6 3 16,0 6-16,-2 4 15,-17-2-15,-8 4 0,-4 0 16,-48-21-16,52 13 0,-52-13 16,0 0-16</inkml:trace>
  <inkml:trace contextRef="#ctx0" brushRef="#br0" timeOffset="30596.9">11655 6075 0,'0'0'0,"0"0"0,-45-21 16,45 21-16,-51-18 15,51 18-15,-68-21 0,68 21 16,-79-21-16,79 21 15,-79-19-15,6 8 0,73 11 16,-67-7-16,-2 7 16,1 0-16,8 0 0,60 0 15,-70 7-15,-6 2 16,9 2-16,9 2 0,-3 1 16,-6-4-16,7-1 0,60-9 15,-79 9-15,-13 0 16,13-3-16,79-6 0,-88 6 15,-4-3-15,16 0 0,76-3 16,-82 0-16,0-3 16,9 3-16,13 0 0,2-3 15,-3-3-15,-3 0 16,7 0-16,-2 3 0,-1 3 16,-4 0-16,64 0 0,-70 0 15,-6 0-15,3 0 16,73 0-16,-79-3 0,0 0 15,9 0-15,70 3 16,-73 0-16,3 0 16,70 0-16,-73-3 0,0 3 15,9 0-15,64 0 0,-58-3 16,-2 3-16,60 0 16,-65 0-16,65 0 0,-69 0 15,69 0-15,-70 0 0,70 0 16,-64 0-16,64 0 15,-64 0-15,64 0 0,0 0 16,-58 3-16,58-3 16,0 0-16,0 0 0,-51 3 15,51-3-15,0 0 0,0 0 16,-37 0-16,37 0 16,0 0-16,0 0 0,0 0 15,0 0-15,0 0 0,0 0 16,0 0-16,0 0 15,0 0-15,27 0 0,25 3 16,-52-3-16,0 0 0,67 3 16,-67-3-16,82 3 15,-82-3-15,85 0 16,-2 0-16,-17-3 0,-66 3 16,67-3-16,7 0 15,-5 0-15,-69 3 0,76-3 16,10-3-16,-4-1 0,-82 7 0,90-8 15,8-1-15,-6 2 16,-16 1-16,-4 0 0,4 1 16,7 2-16,-83 3 0,96-3 15,18-1-15,-11 1 16,-18 0-16,3 0 0,-3 3 16,-3-2-16,0-1 0,-3-1 15,3 4-15,7 0 16,-10-3-16,-3 3 0,12-3 15,-6 3-15,-6 0 16,0 3-16,0 0 0,-3 1 16,-3-1-16,4-1 15,-5 1-15,-2 0 0,-67-3 16,70 7-16,6 2 16,-76-9-16,64 8 0,-7 2 15,-57-10-15,52 9 0,-52-9 16,0 0-16,0 0 15,49 9-15,-49-9 0,0 0 16,0 0-16,0 0 0,0 0 16,0 0-16,33 2 15,-33-2-15,0 0 0,0 0 16,0 0-16,-72-2 16,72 2-16,-79-6 0,-4-3 15,83 9-15,-82-7 0,6 1 16,3 3-16,6 0 15,67 3-15,-82-2 0,-6-1 16,6 3-16,9 0 0,3-3 16,-6 3-16,-3 0 15,79 0-15,-94-3 0,-10 3 16,4-4-16,21 4 16,3 0-16,0-3 0,2-3 15,5-3-15,-1 6 16,-9 0-16,6-3 0,73 6 15,-89-9-15,-7 0 0,13-3 16,16 3-16,-3 3 16,4 0-16,-2-3 0,68 9 15,-79-7-15,-12 2 16,9-4-16,82 9 0,-88-6 16,-4 3-1,13 3-15,79 0 0,-85 0 16,-3 0-16,12 0 0,76 0 15,-76 0-15,0 0 16,76 0-16,-64-4 0,7 4 16,5 0-16,6 0 0,46 0 15,-46 0-15,46 0 16,-42 0-16,42 0 0,0 0 16,-46 0-16,46 0 15,0 0-15,0 0 0,-46 0 16,46 0-16,0 0 0,0 0 15,-30 4-15,30-4 16,0 0-16,0 0 0,0 0 16,22 6-16,-22-6 0,51-3 15,19-4-15,3-1 16,-73 8-16,82-13 16,7-1-16,-5 2 0,-84 12 15,101-12-15,5-1 0,-5 5 16,-19 2-16,3-1 15,12-1-15,-2-2 0,-4 1 16,3 1-16,9 2 0,7-4 16,-16 4-16,1 0 15,14 4-15,-3 2 0,-5 0 16,-1-4-16,9 8 16,5-4-16,-18 2 0,8 4 15,2 0-15,-6 7 0,-11-5 16,-7 4-16,0 0 15,-6 1-15,-76-13 0,0 0 16</inkml:trace>
  <inkml:trace contextRef="#ctx0" brushRef="#br0" timeOffset="38789.58">17906 5683 0,'0'0'0,"-46"-18"0,-6 0 15,-8 4-15,-5 1 16,65 13-16,-66-9 16,66 9-16,-86-7 0,7 5 15,3 4-15,10 11 0,7-1 16,11 6-16,-7 6 16,-3 7-16,1-1 0,8 2 15,-3 5-15,-5-2 16,5 11-16,9-1 0,10 6 15,-4 13-15,7-3 0,8-1 16,5 0-16,7 3 16,13 4-16,12-7 0,1 6 15,8 4-15,9 2 0,4-5 16,0-1-16,11 3 16,13-3-16,-1-5 0,2-7 15,10 0-15,8 1 16,-8-10-16,7-3 0,10 4 15,-1-10-15,-9-8 0,7-4 16,10 5-16,2 1 16,-7-6-16,0-5 0,9-4 15,1-3-15,-13-7 0,3-2 16,7-3-16,-4-3 16,-12 3-16,9-3 0,7-5 15,-7 2-15,-3-1 16,-3-4-16,7-5 0,-2-2 15,-13-2-15,2-1 16,3 0-16,-6-4 0,-6-2 16,0-6-16,-3-3 0,0 6 15,-7-1-15,-1-5 16,-8-3-16,-2-7 0,-4 1 16,-5-1-16,-4-8 15,-9 1-15,1-1 0,-7-4 16,-2 1-16,-13 2 0,-4 4 15,-2-4-15,0 55 16,-5-78-16,5 78 0,-12-93 16,-10-4-16,-5 25 15,-7 11-15,1 7 0,-6-6 16,-7 5-16,0 4 0,-3 0 16,-14 0-16,-4 3 15,0-1-15,-3 4 0,-9 3 16,0 3-16,6 2 0,-9 4 15,-13-1-15,4 5 32,3 1-32,0 5 0,-12 4 15,-7 4-15,10 6 0,-7 3 16,-5 6-16,-1 6 0,9 6 16,5 3-16,-11 6 0,7 13 15,11-4-15,2 6 16,-5 3-16,4 4 0,12-7 15,6 3-15,-3 3 16,0 7-16,6-4 0,6 3 16,-3 9-16,-6 3 0,1-2 15,-4 11-15,-6 4 16,6-1-16,73-72 0</inkml:trace>
  <inkml:trace contextRef="#ctx0" brushRef="#br0" timeOffset="132517.29">6352 2736 0,'0'0'16,"0"0"-16,0 0 0,0 0 15,-6 24-15,6-24 16,-12 42 0,12-42-16,-19 57 0,4 8 15,6-3-15,-3-14 0,-1-5 16,7 2-16,6-45 0,-5 48 16,-8 0-16,13-48 15,-9 54-15,9-54 0,0 0 16,0 0-16,-6 46 15,6-46-15,0 0 0,0 0 16,-3 27-16,3-27 0,0 0 16,3-48-16,-3-9 15,0 57-15,0-70 0,0 70 16,0-88-16,0 88 0,3-83 16,0 1-16,-3 82 15,3-67-15,-3 67 0,13-66 16,-13 66-16,0 0 15,17-63-15,-17 63 0,25-60 16,-25 60-16,24-52 16,-24 52-16,0 0 0,0 0 15,27-33-15,-27 33 16,0 0-16,28-9 0,-1 26 16,4 20-16,-31-37 15,28 57-15,5 12 0,-3 14 16,-3-12-16,-5-7 0,-4-6 0,-3-1 15,0-6-15,-15-51 0,16 45 16,-1-6-16,-15-39 16,0 0-16,0 0 0,15 31 15,-15-31-15,0 0 0,0 0 16,0 0-16,0 0 16,0 0-16,-21-22 0,21 22 15,-52-54-15,52 54 0,-73-64 16,-9 8-16,9 16 15,15 19-15,7 7 0,51 14 16,-65-4-16,65 4 0,-66 0 16,2 4-16,64-4 15,0 0-15,-55 5 16,55-5-16,0 0 0,0 0 16,0 0-16,0 0 15,-33 6-15,33-6 0,0 0 16,85-8-16,-3 1 0,-82 7 15,103-9-15,0 3 16,-14 0 0,-89 6-16,79-12 0,-9 6 15,-70 6-15,0 0 0,73-2 0,-73 2 0,0 0 16,0 0-16,70 0 16,-70 0-16,40 11 0,-40-11 15,-10 24-15,-35 6 16,-16 4-16,-6-5 0,-3 14 15,-9 5-15,-3 9 0,3 3 16,-10-2-16,89-58 16</inkml:trace>
  <inkml:trace contextRef="#ctx0" brushRef="#br0" timeOffset="134890.6">6942 10637 0,'0'0'0,"0"0"16,0 0-16,-3 38 15,-1 2-15,4-40 0,-2 51 16,2-51-16,0 61 0,0-61 16,6 66-16,3 0 15,-9-66-15,12 58 0,3-7 16,-15-51-16,28 39 0,-28-39 0,30 37 0,-30-37 15,43 26-15,-43-26 0,49 16 16,-49-16-16,57 0 16,-57 0-16,76-18 15,-3-9-15,-6-3 0,-13-1 16,2-2-16,7 3 0,5-3 16,-8 2-16,4-5 15,12-6-15,-3 2 0,0 4 16,3 3-16,3-7 15,3 2-15,-12 4 0,6-1 16,3-5-16,-3 4 0,-5 6 16,-8 0-16,4 0 15,-3-3-15,0 5 0,-12 4 16,-4 0-16,-3-1 16,-45 25-16,49-33 0,-49 33 15,52-36-15,-52 36 0,46-39 16,-46 39-16,0 0 15,0 0-15,24-43 16,-24 43 0,-16-45-16,16 45 0,0 0 15</inkml:trace>
  <inkml:trace contextRef="#ctx0" brushRef="#br0" timeOffset="135397">6625 10932 0,'0'0'16,"-9"61"-16,1-4 0,4 7 15,11-5-15,-7-59 0,8 64 16,-8-64-16,19 63 16,-19-63-16,30 60 0,10-8 15,-40-52-15,45 36 0,-2-12 16,-43-24-16,55 15 0,-55-15 15,70 0-15,12-12 16,-82 12-16,79-15 0,9-6 16,0-9-16,-9-3 0,-12-1 15,0 1-15,15-9 16,7-4-16,-7 4 0,5-3 16,14-6-16,-1-6 0,-2 3 15,2-4-15,12-8 16,-2 2-16,-10 1 0,6-4 15,5-11-15,1 3 16,-12 0-16,-2-7 0,2-15 16,-9-3-16,-15 1 0,-76 99 15</inkml:trace>
  <inkml:trace contextRef="#ctx0" brushRef="#br0" timeOffset="148927.01">18782 3457 0,'0'0'0,"-25"-18"0,25 18 16,-37-22-16,37 22 15,-45-23-15,-4-2 0,49 25 16,-51-15-16,51 15 0,-59-9 16,59 9-16,-66-3 15,66 3-15,-67 3 0,3 9 16,64-12-16,-54 12 0,-5 6 16,7 4-16,52-22 15,-45 17-15,0 2 0,2 2 16,7 0-16,36-21 0,-40 24 15,1 3-15,39-27 16,-37 33-16,-2-2 16,39-31-16,-40 38 0,40-38 15,-39 52-15,39-52 0,-34 57 16,34-57-16,-25 58 0,25-58 16,-24 66-16,24-66 0,-12 63 15,12-63-15,-3 61 16,3-61-16,9 63 0,-9-63 15,18 61-15,-18-61 0,31 62 16,6-13-16,-4-16 16,-33-33-16,42 36 0,-42-36 15,55 40-15,6-10 16,-1-9-16,-1 0 16,-8-6-16,-2-2 0,9-2 15,-1 1-15,4 3 0,-3 0 16,3-2-16,9-4 15,-1 2-15,-4-1 0,1-1 16,10 3-16,0 3 0,-9-3 16,10-3-16,4-2 15,1-5-15,1 7 0,-1 0 16,9 1-16,1-8 0,-10 1 16,-1-3-16,8 3 15,-4 0-15,-6-3 0,3 3 16,10 4-16,-2-7 15,-4-3-15,-4-1 16,3 1-16,0-3 0,-3 1 16,1-8-16,2-2 0,-3-3 0,-9 0 0,-3 0 15,2 0-15,-5-3 16,-6 3-16,-3-10 0,3 2 16,-6-2-16,-55 28 0,54-36 15,-54 36-15,65-49 16,-65 49-16,54-57 0,-15 2 15,-39 55-15,22-54 0,-19 9 16,-3 45-16,-12-51 16,12 51-16,-25-66 0,-5 2 15,3 10-15,0 8 16,-8 10-16,-4 1 0,-6 1 16,-1 4-16,-9 0 15,-5-4-15,2 5 0,3 5 16,-6-6-16,1-1 15,-11 1-15,4 6 0,-5 7 16,-4-2-16,-4-5 0,11-1 16,-8 7-16,-4 0 15,-5 3-15,1 3 0,0 2 16,-13 2-16,4 2 16,12 0-1,0-1-15,-9 4 16,8 0-16,10 0 0,-12 3 15,-2 3-15,1 0 0,10-3 0,0 3 16,-6 7-16,-3-1 16,12-1-16,-3 5 15,-3-1-15,-3 0 0,11 0 16,2 0-16,-1 3 16,9 1-16,6 1 0,-3-1 15,1 3-15,-4 1 0,61-20 16,-67 28-16,67-28 15,-76 35-15,76-35 0,-76 40 16,15-2-16,61-38 0,-46 37 16,46-37-16,-33 38 15,33-38-15,-15 43 0,15-43 16,0 0-16,0 0 16</inkml:trace>
  <inkml:trace contextRef="#ctx0" brushRef="#br0" timeOffset="149650.85">18504 3698 0,'0'0'0,"0"0"16,0 0-16,-27-39 0,-9 3 15,36 36-15,-43-48 0,43 48 16,-57-58-16,-2 4 16,11 8-16,8 7 0,4 9 15,-4 0-15,1 0 0,39 30 16,-52-42-16,0-10 15,7 7-15,8 5 0,4 2 16,3-4-16,-4-4 16,34 46-16,-43-51 0,3-3 15,1 2-15,39 52 0,-37-60 16,37 60-16,-36-70 16,36 70-16,-33-75 0,33 75 15,-37-69-15,37 69 16,-30-58-16,5 11 15,25 47-15,0 0 0,-21-37 0,21 37 0,0 0 16,0 0-16,-24-30 0,-10 24 16,34 6-16,0 0 0,-27 28 15,27-28-15,-24 51 16,24-51-16,-25 66 0,25-66 16,0 0-16,0 0 0,-15 54 15,15-54-15,0 0 16,0 0-16,-6 24 0,6-24 15,0 0-15,10-45 16,-2-1-16,-8 46 0,6-53 16,-6 53-16,6-55 15,-6 55-15,10-55 0,-10 55 16,0 0-16,0 0 16,9-51-16,-9 51 0,0 0 15,18-30-15,-18 30 0,33-12 16,10 16-16,-43-4 15,52 17-15,3 4 0,-1 3 16,-5 3-16,-6 1 0,-43-28 16,36 12-16,-36-12 15</inkml:trace>
  <inkml:trace contextRef="#ctx0" brushRef="#br0" timeOffset="150224.21">16388 1807 0,'0'0'0,"0"0"0,0 0 15,-9-33-15,9 33 0,0 0 16,9-34-16,-9 34 0,24-36 15,-24 36-15,43-15 16,-43 15-16,51 3 16,5 18-16,-56-21 0,41 36 15,-41-36-15,28 45 0,-28-45 16,0 0-16,3 55 16,-3-55-16,-18 51 0,18-51 15,-37 43-15,37-43 16,-52 41-16,52-41 0,0 0 15,-54 37-15,54-37 0,0 0 16,0 0-16,0 0 16,0 0-16,0 0 0,-30 27 15,30-27-15,8 18 16,-8-18-16,40 9 0,-40-9 16,61 3-16,-61-3 0,70 0 15,-70 0-15,73-9 16,-15-6-16,-58 15 0,0 0 15,40-33-15,-40 33 0</inkml:trace>
  <inkml:trace contextRef="#ctx0" brushRef="#br0" timeOffset="150583.51">16865 1716 0,'0'0'0,"-15"39"15,15-39-15,-9 46 0,6 11 16,9 3-16,3-12 0,-9-48 16,12 48-16,-12-48 15,0 0-15,0 0 0,34 40 16,-34-40-16,49 5 0,-49-5 15,42-27-15,-5-24 16,-37 51-16,21-56 0,-12-8 16,-9 64-16,-6-51 15,6 51-15,0 0 0,-15-40 16,15 40-16,0 0 0,-34-21 16,34 21-16,0 0 15,-43 6-15,43-6 0,0 0 16,0 0-16</inkml:trace>
  <inkml:trace contextRef="#ctx0" brushRef="#br0" timeOffset="150975.76">17239 1561 0,'0'0'0,"0"0"15,0 0-15,0 0 0,0 0 16,0 0-16,0 0 16,0 0-16,0 0 0,22-17 15,-22 17-15,33 3 0,-33-3 16,40 21-16,2 6 16,-42-27-16,40 42 0,-16 7 15,-24-49-15,0 0 0,0 54 16,0-54-16,0 0 15,-24 49-15,-10-14 0,34-35 16,-42 25-16,42-25 0,0 0 16,0 0-1,-43 15-15,43-15 0,0 0 16,0 0-16,-15 15 0,15-15 16,0 0-16,18 18 0,-18-18 15,40 18-15,15-8 16,5-10-16,-60 0 0,58-13 0,-6-14 15,-52 27-15,0 0 16</inkml:trace>
  <inkml:trace contextRef="#ctx0" brushRef="#br0" timeOffset="151208.15">17674 1493 0,'0'0'0,"0"0"0,0 0 16,0 0-16,18 30 15,-11 8-15,7 11 0,-14-49 16,22 61-16,-1 14 16,1-8-16,-22-67 0,0 0 15,0 0-15,18 57 16</inkml:trace>
  <inkml:trace contextRef="#ctx0" brushRef="#br0" timeOffset="151939.84">18024 1319 0,'0'0'0,"0"0"0,-25-40 15,25 40-15,-36-46 16,36 46-16,-52-51 16,-2 9-16,-7 15 0,6 12 15,-6 11-15,-2 8 16,-7 2-16,-3 3 0,-6 2 16,2-1-16,7 2 0,4 3 15,-7 3-15,0 0 16,2 4-16,71-22 0,-85 26 15,-6 8-15,12-4 0,79-30 16,-85 36-16,9 6 16,12 3-16,13-8 0,-1-2 15,3 8-15,3 2 16,7-2-16,-1 2 16,4 7-16,8-10 0,4-3 15,0 6-15,3 6 0,15-3 0,-1-5 0,1 2 16,6-45-16,3 57 15,-3-57-15,19 78 0,8-8 16,12-18-16,-39-52 0,43 41 16,12-10-16,3-13 15,-7-8-15,10-5 16,3-2-16,6-3 0,3-6 16,6-3-16,9 0 15,1-6-15,-89 15 0,106-18 16,9-13-16,-12 1 0,-14 0 15,-4-4-15,-6-1 16,-6-10-16,-6-1 0,3-8 16,6-10-16,-3 5 0,-9-2 15,-3 10-15,2-7 16,-4 1-16,-14 8 0,-2 1 16,-1-12-16,0 2 15,-42 58-15,40-59 0,-6-8 16,-7 13-16,-6 6 0,-21 48 15,22-45-15,-22 45 16,0 0 0,11-46-16,-11 46 15,-5-46-15,5 46 0,-31-36 0,-17 19 0,-10 11 16,3 3-16,55 3 16</inkml:trace>
  <inkml:trace contextRef="#ctx0" brushRef="#br0" timeOffset="-34133.83">1793 2708 0,'0'0'16,"0"0"-16,0 0 0,0 0 16,0 0-16,0 0 0,0 0 15,0 0-15,0 0 16,10 39-16,-10-39 0,9 34 15,5 11-15,-14-45 16,17 46-16,0 2 0,2 0 16,-19-48-16,24 45 15,-24-45-15,21 45 0,-21-45 16,0 0-16,0 0 16,21 46-16,-21-46 0,0 0 15,19 15-15,-19-15 0,0 0 16,17-15-16,-17 15 15,25-43-15,-25 43 0,0 0 16,0 0-16,21-48 0,-21 48 16,0 0-16,0 0 15,23-33-15,-23 33 0,0 0 16,23-2-16,-23 2 16,0 0-16,36 24 0,8 17 15,-44-41-15,39 45 0,-39-45 16,30 49-16,-30-49 15,0 0-15,0 0 16,0 0-16,0 0 0,24 30 16,-24-30-16,24-7 15,4-28-15,-28 35 0,21-64 16,-21 64-16,17-81 16,-17 81-16,4-82 0,-4 82 15,0 0-15,0 0 0,0-75 16,0 75-16,0 0 15,0 0-15,-14-70 0,14 70 16</inkml:trace>
  <inkml:trace contextRef="#ctx0" brushRef="#br0" timeOffset="-32911.75">2456 2543 0,'0'0'16,"7"21"-16,-7-21 0,11 45 15,8 21-15,-1 4 16,-3 3-16,-15-73 0,15 75 16,4 7-16,-7-14 15,-12-68-15,2 69 0,-2-69 16,0 55-16,0-55 0,0 0 0,0 0 15,0 30-15,0-30 0,0 0 16,0 0-16,10-37 16,-10 37-16,15-72 0,-15 72 15,24-86-15,5 8 0,-29 78 16,0 0-16,0 0 16,30-49-16,-30 49 15,23-16-15,-23 16 0,20 19 16,-6 17-16,4 15 0,-18-51 15,0 0-15,28 54 16,-28-54-16,34 61 0,-34-61 16,35 45-16,-35-45 15,49 12-15,-49-12 0,52-21 16,0-13-16,-13-1 0,-2-2 16,-10 5-16,-27 32 15,30-40-15,-30 40 0,0 0 16,30-43-16,-30 43 15,0 0-15,0 0 16,16-38-16,-16 38 0,-6-27 16,-21 20-16,27 7 15,-46 18-15,46-18 0,-52 40 0,12 11 0,10-3 16,16-12-16,14-36 16,0 0-16,2 34 0,-2-34 15,0 0-15,28 24 16,-28-24-16,45 3 0,-45-3 15,49-24-15,-7-13 0,-42 37 16,0 0-16,33-41 16,-33 41-16,0 0 0,0 0 15,19-48-15,-19 48 0,0 0 16,6-22-16,-6 22 16,0 0-16,0 0 0,3 36 15,-3-36-15,12 51 16,-12-51-16,25 58 0,-25-58 15,0 0-15,39 51 0,5-33 16,-44-18-16,45-15 16,-45 15-16,36-51 0,-36 51 15,27-75-15,-27 75 0,21-91 16,-2 9 0,-7 9-16,-12 73 15,9-71-15,-6-3 16,-9 17-16,6 57 0,-6-51 0,6 51 0,-9-45 15,9 45-15,0 0 0,0 0 16,-9-42-16,9 42 0,0 0 16,0 0-16,-7-30 15,7 30-15,0 0 0,0 0 16,-8 24-16,8-24 0,2 48 16,4 22-16,4 2 15,-10-72-15,12 91 16,6 5-16,-3-5 0,-5-15 15,-4-7-15,-6-10 0,0-59 16,0 0-16,-6 54 16,6-54-16,0 0 0,0 0 15,-6 37-15,6-37 16,0 0-16,0 0 0,-22-24 16,22 24-16,-18-58 0,18 58 15,-22-68-15,22 68 16,-14-72-16,14 72 0,-16-62 15,16 62-15,0 0 16,-15-51-16,15 51 0,0 0 31,-3-45-31,3 45 0,27-33 16,19 15-16,5 12 16,1 6-16,9 3 0,-61-3 0,64 0 15,-64 0-15,58-7 16,-58 7-16</inkml:trace>
  <inkml:trace contextRef="#ctx0" brushRef="#br0" timeOffset="-32007.46">4591 2732 0,'0'0'0,"0"0"16,0 0-16,0 0 0,0 0 16,-15-17-16,15 17 15,0 0-15,-36-3 16,-17 9-16,2 12 0,51-18 0,-58 39 0,6 16 15,17-1-15,35-54 0,-31 66 16,31-66-16,-13 63 16,13-63-16,3 51 0,-3-51 15,25 37-15,-25-37 0,43 5 16,-43-5-16,57-24 16,4-8-16,-19-11 15,-8-2-15,-6-3 0,-28 48 16,23-49-16,-23 49 0,0 0 15,0 0-15,16-45 16,-16 45-16,0 0 0,0 0 16,6-27-16,-6 27 0,0 0 15,0 0-15,-3 33 16,3-33-16,-3 58 0,3-58 16,3 72-16,-3-72 15,0 0-15,18 60 0,-18-60 16,0 0-16,31 24 15,-31-24-15,33-11 0,-33 11 16,27-37-16,-27 37 16,22-60-1,-22 60-15,15-73 0,-15 73 16,0 0-16,0 0 0,15-66 0,-15 66 0,0 0 16,0 0-16,21-46 15,-21 46-15,30-11 0,-30 11 16,31 14-16,-31-14 0,31 43 15,-31-43-15,24 57 16,-24-57-16,12 67 0,-12-67 16,16 63-16,-16-63 0,0 0 15,24 39-15,-24-39 16,36 15-16,10-23 0,-46 8 16,55-27-16,-1-10 0,-5-8 15,-13-3-15,-5-1 16,-31 49-16,24-60 15,-24 60-15,0 0 0,0 0 16,21-58-16,-21 58 0,0 0 16,0 0-16,10-41 15,-10 41-15,0 0 0,-13-19 16,13 19-16,-21 12 16,21-12-16,-18 39 0,15 21 31,15 10-31,9 0 0,7-10 15,5-11-15,7-14 0,-40-35 16,42 18-16,-42-18 0</inkml:trace>
  <inkml:trace contextRef="#ctx0" brushRef="#br0" timeOffset="-31460.71">2089 3496 0,'0'0'0,"0"0"16,0 0-16,0 0 0,0 0 16,0 0-16,0 42 15,0-42-15,3 61 0,0 4 16,-6 2-16,0-7 0,3 4 15,11 5-15,-5-5 16,4-1-16,0-3 0,-10 7 16,0-67-16,0 0 0,-17 56 15,17-56-15,0 0 16</inkml:trace>
  <inkml:trace contextRef="#ctx0" brushRef="#br0" timeOffset="-30722.66">1909 3840 0,'0'0'0,"0"0"0,0 0 0,45-3 15,-8 3-15,-37 0 0,62-4 16,14-5-16,-1 1 15,-75 8-15,82-22 16,4-5-16,-26-3 0,-15-6 0,-5 6 16,-40 30-16,30-37 15,-30 37-15,0 0 16,22-42-16,-22 42 0,0 0 16,0 0-16,3-44 15,-3 44-15,-22-40 0,22 40 16,-39-21-16,39 21 0,-48 0 15,1 19-15,8 7 16,8 13-16,31-39 0,-20 52 16,7 10-16,13-62 15,-9 73-15,12 9 0,3 0 16,0-16-16,-3-12 0,1-12 16,-4-42-16,0 0 15,0 0-15,0 0 0,0 0 16,10 22-16,-10-22 0,17-19 15,7-29-15,-24 48 16,28-61-16,-28 61 16,0 0-16,0 0 0,27-45 15,-27 45-15,0 0 0,24-14 16,-24 14-16,28 17 16,-28-17-16,30 42 0,-30-42 15,43 58-15,-43-58 0,48 48 16,-48-48-16,52 30 15,-52-30-15,51 7 0,-51-7 16,52-21-16,-52 21 16,49-34-16,-49 34 0,40-48 15,-22-6-15,-15 3 16,-3 51-16,-13-49 0,13 49 16,0 0-16,-27-40 0,27 40 15,-45-11-15,45 11 16,0 0-16,-42 17 0,42-17 15,-35 46-15,26 2 0,15 3 16,14 1-16,4-10 16,-24-42-16,36 39 0,12-12 15,1-21-15,-49-6 0,0 0 16</inkml:trace>
  <inkml:trace contextRef="#ctx0" brushRef="#br0" timeOffset="-30218.52">3739 3843 0,'0'0'15,"0"0"-15,0 0 0,0 0 16,0 0-16,-12-19 0,-9 2 16,21 17-16,-36-13 15,36 13-15,-49 3 0,49-3 16,-57 22-16,57-22 0,-52 48 16,21 12-16,31-60 15,-12 64-15,12-1 16,18-11-16,-18-52 15,0 0-15,34 32 0,-34-32 0,48 16 0,-48-16 16,56-3-16,-56 3 16,48-24-16,-48 24 0,45-37 15,-45 37-15,37-51 16,-37 51-16,18-61 0,-18 61 16,0 0-16,0 0 0,9-51 15,-9 51-15,0 0 16,0 0-16,0 0 0,0 0 15,0 0-15,0 0 0,16 51 16,-16-51-16,20 70 16,-20-70-16,0 0 15,31 52-15,5-35 0,-36-17 0</inkml:trace>
  <inkml:trace contextRef="#ctx0" brushRef="#br0" timeOffset="-29613.38">4156 3400 0,'0'0'0,"0"0"0,0 0 15,0 0-15,12 49 0,-12-49 16,16 59-16,1 11 16,-1-5-16,-16-65 0,7 79 15,-7-79-15,3 72 16,-3-72-16,0 0 0,0 0 16,0 61-16,0-61 0,0 0 15,-7 30-15,7-30 16,0 0-16,-21-12 0,21 12 15,0 0-15,-37-33 0,37 33 16,-51-21-16,5 21 16,46 0-16,-40 27 0,7 18 15,33-45-15,-18 51 0,11 4 16,7-55-16,4 51 16,-4-51-16,18 42 0,-18-42 31,33 27-31,-33-27 0,49 10 15,5-26-15,-8-11 0,-46 27 16,37-51-16,-16-12 0,-11 6 16,-10 57-16,0 0 0,0 0 15,2-49-15,-2 49 0,0 0 16,0 0-16,3-34 16,-3 34-16,0 0 0,0 0 15,0 0-15,0 40 0,3 6 16,-3-46-16,13 51 15,-13-51-15,20 54 16,-20-54-16,0 0 0,35 33 16,1-27-16,-36-6 0</inkml:trace>
  <inkml:trace contextRef="#ctx0" brushRef="#br0" timeOffset="-29410.3">4549 3813 0,'0'0'0,"21"36"16,9 3-16,-30-39 0,39 57 16,4 10-16,-43-67 15,0 0-15,0 0 16,31 61-16,-31-61 0</inkml:trace>
  <inkml:trace contextRef="#ctx0" brushRef="#br0" timeOffset="-29190.34">4734 3767 0,'0'0'16,"0"0"-16,0 0 0,0 0 16,6 55-16,-6-55 0,0 72 15,0 7-15,-3-10 16,3-69-16,-9 58 0,9-58 16,0 0-16</inkml:trace>
  <inkml:trace contextRef="#ctx0" brushRef="#br0" timeOffset="-28395.18">5221 3955 0,'0'0'0,"0"0"0,0 0 15,0 0-15,0 0 16,0 0-16,0 0 0,0 0 15,3-36-15,-3 36 0,-22-37 16,22 37-16,0 0 16,-46-33-16,46 33 0,-54-12 15,54 12-15,-49 6 0,7 24 16,42-30-16,-34 49 16,34-49-16,-21 56 15,21-56-15,-9 61 0,9-61 16,12 51-16,-12-51 0,33 37 15,-33-37-15,46 14 16,9-17-16,-55 3 0,55-24 16,-4-11-16,-51 35 15,33-49-15,-33 49 0,22-57 16,-22 57-16,0 0 0,0 0 16,0 0-16,0 0 15,0 0-15,0 0 0,13-37 16,-13 37-16,0 0 0,0 0 15,0 0-15,0 0 16,5 39-16,-5-39 0,0 0 16,9 50-16,-9-50 15,0 0-15,22 17 0,-22-17 16,30-21-16,-30 21 0,24-54 16,-5-7-16,-19 61 15,9-54-15,-9 54 0,0 0 16,0 0-16,0 0 0,0 0 15,-3-30-15,3 30 16,0 0-16,-3 42 0,3-42 16,3 55-16,-3-55 15,3 59-15,-3-59 0,0 0 16,0 0-16,12 61 16,-12-61-16,0 0 0,21 37 15,-21-37-15,37 3 0,-37-3 31,0 0-31,36-22 0,-36 22 16,34-36-16,-34 36 0,0 0 16,0 0-16,27-43 0,-27 43 15,0 0-15,0 0 0,28-17 16,-28 17-16,27 14 16,-27-14-16,24 43 0,-24-43 15,0 0-15,0 0 0,28 36 16,-28-36-16,0 0 15</inkml:trace>
  <inkml:trace contextRef="#ctx0" brushRef="#br0" timeOffset="-28129.6">5610 3460 0,'0'0'0,"0"0"0,18 27 16,-18-27-16,21 37 16,10 22-16,-1 1 0,-2 4 0,-7 11 15,-6 7-15,-9-4 16,-9-8-16,0-6 15,3-64-15,0 0 0,0 0 16,0 41-16,0-41 0,0 0 16</inkml:trace>
  <inkml:trace contextRef="#ctx0" brushRef="#br0" timeOffset="-26992.05">6191 3913 0,'0'0'0,"0"0"15,0 0-15,0 0 16,0 0-16,0 0 0,0 0 16,-21-43-16,21 43 15,-34-24-15,34 24 0,-45-3 16,-4 18-16,3 15 15,13 6-15,33-36 0,-28 46 16,28-46-16,0 0 0,0 0 0,-6 57 16,6-57-16,15 42 0,-15-42 15,43 21-15,-43-21 0,52-6 16,-52 6-16,48-27 16,-5-5-16,-43 32 0,0 0 15,27-43-15,-27 43 16,0 0-16,0 0 0,16-34 15,-16 34-15,0 0 0,0 0 16,30 10-16,-30-10 16,27 36-16,-27-36 0,40 48 15,-40-48-15,48 45 16,-48-45-16,55 34 0,-55-34 16,55 11-16,-55-11 0,52-11 15,-52 11-15,33-31 16,-33 31-16,22-51 0,-22 51 15,8-66-15,-8 66 0,0-70 16,0 70-16,0 0 16,0 0-16,-11-63 15,11 63 1,0 0-16,0 0 0,-13-24 16,1 38-16,12-14 15,-3 55-15,9 24 0,0 14 16,0-2-16,-3-5 0,-6-7 15,-6 3-15,9-82 16,-12 69-16,-6-8 0,18-61 16,-22 45-16,22-45 0,-27 33 15,27-33-15,-43 28 16,43-28-16,0 0 0,0 0 16,-45 2-16,45-2 0,-34-21 15,34 21-15,-21-45 16,21 45-16,6-70 15,19-14-15,5 9 0,9 8 16,10 19-16,6 3 0,-4 5 16,-51 40-16,58-35 15,-58 35-15,64-43 0,-64 43 16,55-42-16,-55 42 16,46-45-16,-46 45 0,27-42 15,-27 42-15,0 0 0,9-46 16,-9 46-16,0 0 15,-12-42-15,12 42 0,-27-21 16,27 21-16,-34 2 16,34-2-16,-39 34 0,39-34 15,-25 61-15,25-61 0,-3 69 16,3-69-16,25 66 16,-25-66-16,45 42 0,-45-42 15,55 10-15,-55-10 0,58-24 16,-7-19-16,-51 43 15,36-57-15,-11-1 0,-25 58 16,13-60-16,-13 60 0,0 0 16,5-64-16,-5 64 15,0 0-15,0 0 16,0 0-16,0 0 0,0 0 16,9-33-16,-9 33 0,22 15 15,-22-15-15,24 64 16,-3 21-16,-5 2 0,-16-87 15,0 88-15,-16-8 16,16-80-16,-27 48 0,27-48 16</inkml:trace>
  <inkml:trace contextRef="#ctx0" brushRef="#br0" timeOffset="-26717.13">5656 3701 0,'0'0'0,"0"0"0,48-9 15,7-6-15,11 2 16,2 5-16,5 2 0,0 3 16,-12-1-16,-61 4 0,0 0 15</inkml:trace>
  <inkml:trace contextRef="#ctx0" brushRef="#br0" timeOffset="-25638.81">2189 4786 0,'0'0'0,"0"0"0,-30 19 16,30-19-16,-22 27 16,22-27-16,-21 42 0,21-42 0,-18 64 15,18-64-15,-6 73 16,6-73-16,0 0 16,11 63-16,-11-63 0,0 0 0,36 45 15,14-33-15,-50-12 16,48-15-16,-2-18 15,-46 33-15,36-48 0,-36 48 16,13-61-16,-13 61 16,-16-64-16,16 64 0,0 0 15,-36-48-15,36 48 0,0 0 16,-55-27-16,55 27 16,0 0-16,0 0 0,-58-6 15,58 6-15,0 0 16,0 0-16,-28 0 0,28 0 15,47-18-15,-47 18 0,54-25 16,7-13-16,-61 38 16,45-40-16,-45 40 0,43-42 15,-43 42-15,0 0 0,0 0 16,30-41-16,-30 41 16,0 0-16,0 0 0,0 0 15,0 0-15,0 0 0,17-13 16,-17 13-16,8 37 15,-8-37-15,3 75 16,-3 18-16,0-2 0,0-91 16,9 106-16,4 2 0,-1-5 15,-3-11-15,-12-4 16,-7-6-16,-7-6 0,-4-22 16,-13-12-16,34-42 0,-36 43 15,36-43-15,-33 35 16,33-35-16,-32 19 0,32-19 15,-40-10-15,-5-23 16,45 33-16,-39-63 0,39 63 16,-21-82-16,21 82 15,-3-87-15,21 14 16,15 16-16,6 17 16,-39 40-16,61-29 0,-61 29 0,70-37 15,-70 37-15,79-44 0,-12 1 16,-67 43-16,0 0 15</inkml:trace>
  <inkml:trace contextRef="#ctx0" brushRef="#br0" timeOffset="-24959">3068 4838 0,'0'0'16,"0"0"-16,18 60 0,-18-60 16,15 76-16,-15-76 0,18 88 15,-18-88-15,15 96 16,-6-9-16,-9-87 0,0 0 16,0 0-16,-3 55 0,3-55 15,0 0-15,0 0 16,0 0-1,-21-51-15,15-25 0,3 1 16,0-1-16,-3 14 16,0 7-16,-6 7 0,12 48 15,-13-55-15,13 55 0,0 0 16,4-57-16,-4 57 16,0 0-16,0 0 0,21-48 15,-21 48-15,0 0 0,27-39 16,-27 39-16,46-37 15,-46 37-15,54-18 0,5 18 16,-59 0-16,51 18 16,-8 19-16,-43-37 0,24 48 15,-24-48-15,-3 63 16,-22 9-16,-11-15 0,36-57 16,-40 46-16,40-46 15,0 0-15,0 0 0,-36 30 16,36-30-16,0 0 0,0 0 15,-24 24-15,24-24 16,0 0-16,0 0 0,0 0 16,24 40-16,-24-40 15,0 0-15,49 21 0,-49-21 16,58 24-16,-58-24 0,0 0 16,0 0-16,46 27 0,-46-27 15,20 33-15,-20-33 16,0 0-16,-9 30 0,-21-2 15,30-28-15,-51 18 0,51-18 16,-71 9-16,71-9 16,-66 8-16,66-8 0,0 0 15,0 0-15,-52 0 16,52 0-16,0 0 0</inkml:trace>
  <inkml:trace contextRef="#ctx0" brushRef="#br0" timeOffset="-24608.66">3684 5065 0,'0'0'0,"0"0"0,0 0 16,28 3-16,-28-3 0,0 0 15,34 6-15,-34-6 16,42-3-16,-42 3 0,0 0 15,0 0-15,30-22 16,-30 22-16,0 0 0,0 0 0,4-38 16,-4 38-16,0 0 0,-21-31 15,21 31-15,0 0 0,-43-9 16,43 9-16,-46 12 16,46-12-16,-33 31 0,33-31 15,-15 45-15,15-45 0,9 57 16,24-9-16,-33-48 15,52 33-15,8-11 0,-1-20 16,-59-2-16,54-17 0,-5-10 16,-49 27-16</inkml:trace>
  <inkml:trace contextRef="#ctx0" brushRef="#br0" timeOffset="-24264.98">4239 5025 0,'0'0'0,"0"0"0,0 0 16,0 0-16,0 0 0,0 0 16,0 0-16,0 0 15,0 0-15,0 0 0,0 0 16,0 0-16,0 0 15,0 0-15,-34-3 0,-6 16 16,40-13-16,-40 24 0,40-24 16,-36 42-16,24 3 15,12-45-15,12 39 0,24-12 16,-36-27-16,55 13 0,12-7 16,-67-6-16,74 0 15,-74 0-15,78-10 0,-78 10 16,68-20-16,-68 20 0,51-34 15,-51 34 1</inkml:trace>
  <inkml:trace contextRef="#ctx0" brushRef="#br0" timeOffset="-22572.02">4552 4446 0,'0'0'0,"0"0"16,0 0-16,0 0 0,0 0 15,0 0-15,0 0 16,0 0-16,-3 24 0,3-24 16,8 43-16,11 11 0,2 10 15,-21-64-15,31 83 16,2 20-16,-9-6 0,-5-10 15,-10-11-15,-9-7 16,0-69-16,-15 48 0,15-48 16,0 0-16,0 0 0,0 0 15,0 0 1,0 0-16,-19 21 16,19-21-16,-18-30 0,3-36 15,5-9-15,10 75 0,10-79 16,8 7-16,-18 72 0,0 0 15,24-52-15,-24 52 16,0 0-16,37-33 0,-37 33 16,52-12-16,-52 12 15,57 6-15,-57-6 0,55 21 16,-55-21-16,0 0 0,40 42 16,-31 10-16,-25-1 15,16-51-15,-45 40 0,45-40 16,-58 33-16,58-33 0,0 0 15,0 0-15,-55 14 16,55-14-16,0 0 0,0 0 16,-33 4-16,33-4 0,0 0 15,39-13-15,10 8 16,-49 5-16,67-6 16,12-1-16,-79 7 0,73-3 15,-3-3-15,-9-5 16,-61 11-16,49-13 0,-10-5 15,-39 18-15,0 0 16,24-30-16,-24 30 0,-6-42 0,6 42 16,0 0-16,-36-40 0,36 40 15,-64-18-15,64 18 0,-73 0 16,12 15-16,61-15 16,-46 28-16,16 8 0,18 6 15,12-42-15,0 0 0,15 51 16,18 1-16,13-13 15,-46-39-15,64 27 0,15-11 16,-9-13-16,-70-3 16,73-7-16,-73 7 0,73-18 15,-73 18-15,73-27 16,-73 27-16,61-39 0,-61 39 16,51-43-16,-51 43 15,40-48-15,-40 48 0,0 0 16,22-54-16,-22 54 0,0 0 15,3-46-15,-3 46 16,0 0-16,-25-33 0,-15 21 16,40 12-16,-48 6 0,48-6 15,-52 27 1,7 9-16,8 4 16,37-40-16,-15 45 0,15-45 0,6 55 0,-6-55 15,36 51-15,16-15 0,6-12 16,-58-24-16,67 7 15,0-14-15,-12-14 0,-55 21 16,39-36-16,-5-18 16,-10 2-16,-24 52 0,21-66 15,-21 66-15,18-79 0,-18 79 16,6-87-16,-6 87 16,-9-78-16,9 78 0,-15-75 15,15 75-15,-21-64 16,21 64-16,0 0 0,-21-58 15,21 58-15,0 0 0,0 0 16,-13-48-16,13 48 16,0 0-16,0 0 0,0 0 15,0 0-15,0 0 0,22 33 16,5 30-16,3 11 16,1 4-16,0 8 0,-1 23 15,-12 3-15,-9-9 0,-3-9 31,-9-4-31,3-90 16,-3 69-16,3-69 0,0 63 16,0-63-16,6 51 0,-6-51 15,0 0-15,0 0 0,13 40 16,-13-40-16,0 0 16,0 0-16,6 21 0,-6-21 15,0 0-15,-6-33 0,6 33 16,-13-57-16,-2-22 15,0 1-15,-1 5 0,10 10 16,-2 3-16,8 60 16,0-46-16,0 46 0,0 0 15,11-42-15,-11 42 0,19-39 16,-19 39-16,30-30 16,-30 30-16,49-19 0,-49 19 15,57-5-15,-57 5 0,65 12 16,-65-12-16,54 24 15,-54-24-15,28 42 0,-28-42 16,-9 54-16,9-54 0,-49 52 16,49-52-16,-76 42 15,76-42-15,-86 15 16,86-15-16,-63-12 0,63 12 16</inkml:trace>
  <inkml:trace contextRef="#ctx0" brushRef="#br0" timeOffset="-22378.46">6492 4920 0,'0'0'0,"0"0"0,0 0 15,9 24-15,-9-24 0,12 30 16,0 10-16,-12-40 0,12 54 15,-12-54-15,6 63 16,-6-63-16,0 0 0,0 0 16</inkml:trace>
  <inkml:trace contextRef="#ctx0" brushRef="#br0" timeOffset="-22175.38">6349 4733 0,'0'0'0,"0"0"15,0 0-15,0 0 0,0 0 16,0 0-16,0 0 16,0 0-16,0 0 0,0 0 15,0 0-15</inkml:trace>
  <inkml:trace contextRef="#ctx0" brushRef="#br0" timeOffset="-21613.44">6696 4772 0,'0'0'15,"0"0"-15,5 48 0,8 3 16,-13-51-16,9 55 0,-9-55 15,3 63-15,-3-63 16,0 0-16,0 0 0,6 36 16,-6-36-16,0 0 0,0 0 15,37-21 1,-37 21-16,0 0 0,39-27 16,-39 27-16,0 0 15,0 0-15,46-15 0,-46 15 16,48 3-16,-48-3 0,55 15 15,6 6-15,-61-21 16,0 0-16,58 13 0,-58-13 16,52-10-16,-52 10 0,39-33 15,-15-18-15,-24 51 16,10-52-16,-10 52 0,-4-48 16,4 48-16,0 0 0,-18-42 15,18 42-15,0 0 16,0 0-16,-30-19 15,30 19-15,-34 13 0,34-13 16,-27 51-16,9 22 0,14 8 16,11-3-16,-1 10 15,0 5-15,0 1 0,-3-9 16,3-10-16,3 3 16,3-8-16,-12-70 0,10 84 15,-8 4-15,-2-88 0,0 85 16,0-85-16,-12 75 15,12-75-15,-30 57 0,-28-30 16,-15-24-16,0-18 16,9-12-16,64 27 0</inkml:trace>
  <inkml:trace contextRef="#ctx0" brushRef="#br0" timeOffset="-21176.04">4162 5008 0,'0'0'0,"0"0"0,0 0 0,0 0 15,0 0-15,0 0 16,0 0-16,0 0 0,0 0 16,0 0-16,0 0 0,35 17 15,-35-17-15,0 0 16,0 0-16,14 27 16,-20 1-16,6-28 0,-31 12 15,31-12-15</inkml:trace>
  <inkml:trace contextRef="#ctx0" brushRef="#br0" timeOffset="-20567.01">7158 4298 0,'0'0'0,"27"-24"0,-27 24 16,27-18-16,19 6 16,-46 12-16,55 6 0,-55-6 15,64 27-15,-6 12 0,-13 3 16,-45-42-16,31 52 0,-31-52 15,15 60-15,-15-60 0,-9 67 16,-19-13-16,28-54 16,-37 48-16,-2-3 0,3-9 15,2-2-15,34-34 0,-30 45 16,8 3-16,8 3 16,4 1-16,10-52 0,0 0 15</inkml:trace>
  <inkml:trace contextRef="#ctx0" brushRef="#br0" timeOffset="-20442.04">7441 5411 0,'0'0'0,"0"0"0,0 0 16,0 0-16,0 0 0,0 0 15</inkml:trace>
  <inkml:trace contextRef="#ctx0" brushRef="#br0" timeOffset="-19302.65">1535 6298 0,'0'0'16,"0"0"-16,0 0 16,0 0-16,0 0 0,0 0 15,0 0-15,0 0 0,0 0 16,0 0-16,0 0 16,0 0-16,0 0 0,0 0 15,6 24-15,-6-24 16,0 0-16,6 34 15,-6-34-15,10 48 0,-10-48 16,6 57-16,-1 4 0,-5-61 16,6 54-16,-3 10 0,1 2 15,-4-66-15,0 0 0,-4 73 16,4-73-16,0 0 16,0 0-16,-6 62 15</inkml:trace>
  <inkml:trace contextRef="#ctx0" brushRef="#br0" timeOffset="-19060.8">1970 6606 0,'0'0'16,"0"0"-16,0 0 0,0 0 15,30 0-15,-30 0 16,60 0-16,19-3 16,-5-6-16,-74 9 0</inkml:trace>
  <inkml:trace contextRef="#ctx0" brushRef="#br0" timeOffset="-11172.05">2809 6356 0,'0'0'0,"0"0"16,0 0-16,0 0 15,0 0-15,0 0 0,0 0 16,0 0-16,3 66 16,-3-66-16,9 57 0,-3 0 15,-6-57-15,9 58 0,1 2 16,-10-60-16,0 61 16,0-61-16,0 0 0,0 0 15,-16 48-15</inkml:trace>
  <inkml:trace contextRef="#ctx0" brushRef="#br0" timeOffset="-10937.45">2712 6181 0,'0'0'15,"0"0"-15,0 0 0,0 0 16,0 0-16,0 0 0,0 0 16,0 0-1,0 0-15,0 0 16,0 0-16,0 0 0,0 0 16,0 0-16,0 0 0</inkml:trace>
  <inkml:trace contextRef="#ctx0" brushRef="#br0" timeOffset="-10573.76">3010 6391 0,'0'0'0,"0"0"0,0 0 16,19 55-16,-19-55 15,14 51-15,2 1 0,-16-52 16,15 57-16,-15-57 0,0 0 15,12 70-15,-12-70 16,0 0-16,0 0 16,3 39-16,-3-39 0,0 0 15,0 0-15,0 0 0,12-70 16,-12 70-16,15-69 16,-15 69-16,0 0 0,0 0 15,21-54-15,-21 54 16,0 0-16,0 0 15,22-28-15,-22 28 16,24 6-16,-24-6 0,25 31 0,-25-31 0,27 48 16,-27-48-16,30 61 0,-30-61 15,0 0-15,0 0 0,30 33 16,-30-33 0</inkml:trace>
  <inkml:trace contextRef="#ctx0" brushRef="#br0" timeOffset="-8956.15">3679 6367 0,'0'0'0,"0"0"0,0 0 16,0 0-16,0 0 0,0 0 15,0 0-15,0 0 16,0 0-16,-28-11 0,28 11 15,-36 11-15,-4 20 0,40-31 16,-27 48-16,15 22 16,12-70-16,3 75 0,15 1 31,6-16-31,-24-60 0,0 0 16,44 39-16,-44-39 15,51 21-15,-51-21 0,51-2 16,-51 2-16,49-28 0,-49 28 15,0 0-15,39-42 16,-39 42-16,25-48 0,-25 48 16,12-58-16,-12 58 0,0 0 15,9-69-15,-9 69 16,0 0-16,0 0 0,9-64 16,-9 64-16,0 0 0,0 0 15,21-42-15,-21 42 16,31-12-16,-31 12 0,31 15 15,-31-15-15,30 42 16,-30-42-16,18 54 0,-11 10 16,-10 0-16,3-64 0,-4 51 15,4-51-15,0 0 16,9 39-16,-9-39 0,25 24 16,-25-24-16,42 7 0,10-23 15,3-5-15,-10-6 16,-45 27-16,49-39 15,-49 39-15,45-52 0,-45 52 16,43-63-16,-43 63 0,39-64 0,-39 64 16,0 0-16,0 0 15,22-57-15,-22 57 0,0 0 16,0 0-16,3-36 16,-3 36-16,-15-16 0,15 16 15,-28 7-15,28-7 0,-36 30 16,36-30-16,-30 48 15,30-48-15,-19 57 0,16 7 16,12 0-16,-9-64 0,24 48 16,-24-48-16,52 33 15,-52-33-15,70 9 0,3-15 16,-12-6-16,-10-3 16,-2-3-16,-6-3 0,3 3 15,-46 18-15,52-28 16,-1-8-16,-9 6 0,-42 30 15,34-34-15,-34 34 0,0 0 16,24-33-16,-24 33 16,10-42-16,-10 42 0,0 0 15,-13-36 1,13 36-16,-36-28 0,36 28 0,-49-6 16,0 16-16,7 8 0,42-18 0,-34 36 15,7 15-15,27-51 16,-15 55-16,15-55 0,-3 54 15,3-54-15,9 52 0,-9-52 16,33 27-16,-33-27 16,46 9-16,-46-9 0,52-15 15,-52 15-15,0 0 16,51-37-16,-51 37 0,37-54 16,-37 54-16,0 0 15,0 0-15,21-42 0,-21 42 16,0 0-16,9-19 15,-9 19-15,0 0 0,0 0 16,0 0-16,12 49 0,-12-49 16,25 48-16,-25-48 15,43 34-15,-43-34 0,51 3 16,-2-25-16,-49 22 0,39-36 16,-11-9-16,-10 0 15,-18 45-15,0 0 0,15-46 16,-15 46-16,0 0 15,0 0-15,15-51 16,-15 51-16,0 0 16,0 0-16,0 0 0,0 0 0,0 0 0,12-31 15,-12 31-15,21 16 16,-21-16-16,25 54 0,-1 18 16,1 1-16,-25-73 15,0 0-15,9 73 0,-9-73 16,0 0-16,0 0 0,-3 42 15,3-42-15,0 0 16,0 0-16,0 0 0,0 0 16,0 0-16,0 0 0,0 0 15,3-36-15,21 5 16,-24 31-16,52-27 0,9 3 16,-1 9-16,-60 15 0,68-12 15,-68 12-15,69-12 16,-69 12-16,61-15 15,-61 15-15,52-18 0,-52 18 16,39-28-16,-39 28 0,0 0 16,0 0-16,19-33 15,-19 33-15,0 0 0,-12-33 16,12 33 0,-40-12-16,40 12 15,-55 3-15,55-3 16,-48 24-16,48-24 0,-31 45 0,25 7 15,21-1-15,22-6 0,11-9 16,8-8-16,4-1 16,1-6-16,-61-21 0,58 18 15,-58-18-15,55 10 16,-55-10-16,0 0 0</inkml:trace>
  <inkml:trace contextRef="#ctx0" brushRef="#br0" timeOffset="-8353.12">3248 7270 0,'0'0'16,"0"0"-16,0 0 0,0 0 16,2-24-16,-2 24 0,0-43 15,0 43-15,-9-54 16,9 54-16,-25-54 0,25 54 15,-39-40-15,39 40 0,-45-8 16,45 8-16,-43 11 16,43-11-16,-43 30 0,43-30 15,-24 40-15,24-40 0,-12 51 16,12-51 0,2 70-16,18-4 0,0 7 15,11-7-15,-7 0 16,-2 7-16,-1 5 0,-3 16 15,-6 3-15,-12-97 0,0 96 16,0-96-16,-15 84 16,15-84-16,0 0 0,-28 48 15,28-48-15,0 0 0</inkml:trace>
  <inkml:trace contextRef="#ctx0" brushRef="#br0" timeOffset="-8142.99">2854 7610 0,'0'0'0,"0"0"0,49-5 16,-49 5-16,65-6 15,-65 6-15,78-3 0,5 3 16,-83 0-16,66 0 0,-13 0 15,-53 0-15</inkml:trace>
  <inkml:trace contextRef="#ctx0" brushRef="#br0" timeOffset="-7484.93">3706 7465 0,'0'0'0,"0"0"16,0 0-16,0 0 0,0 0 15,0 0-15,0 0 16,0 0-16,0 0 0,0 0 16,0 0-16,0 0 15,0 0-15,-45 16 0,-8 11 16,53-27-16,-48 39 0,17 10 16,31-49-16,-11 60 15,11-60-15,3 61 16,-3-61-16,0 0 0,30 38 15,-30-38-15,54 10 0,2-22 16,-56 12-16,45-31 16,-45 31-16,0 0 0,0 0 15,37-51-15,-37 51 16,0 0-16,0 0 0,15-51 16,-15 51-16,0 0 15,0 0-15,5-31 0,-5 31 0,0 0 16,0 0-16,0 0 0,0 0 15,7 70-15,-7-70 16,18 52-16,-18-52 0,34 42 16,-34-42-16,0 0 15,45 15-15,-45-15 0,37-15 16,-37 15-16,30-36 0,-30 36 16,22-52-16,-22 52 15,15-55-15,-9 1 0,-6 54 16,0-51-16,0 51 15,9-42-15,-9 42 0,0 0 16,22-25-16,-22 25 0,0 0 16,0 0-16,30-5 15,-30 5-15,0 0 0,33 21 16,-3 18-16,-30-39 16,28 51-16,-13 1 0,-15-52 15,6 48-15,-6-48 0,0 0 16,0 0-16,-3 33 15,3-33-15,0 0 16,0 0-16,0 0 16,6-27-16,-6 27 0,0 0 0</inkml:trace>
  <inkml:trace contextRef="#ctx0" brushRef="#br0" timeOffset="-6537.24">4269 7399 0,'0'0'0,"0"0"16,0 0-16,0 0 0,9 31 16,-9-31-16,13 45 15,-13-45-15,17 57 0,-17-57 16,13 67-16,-13-67 16,0 0-16,0 0 0,2 51 15,-2-51-15,0 0 0,0 0 16,0 0-16,0 0 15,34-48-15,-34 48 0,0 0 16,30-61-16,-30 61 16,0 0-16,0 0 0,28-51 15,-28 51-15,0 0 0,0 0 16,21-12 0,-21 12-16,0 0 0,15 27 15,-15-27-15,0 0 0,0 0 0,6 54 16,-6-54-16,0 0 0,0 0 15,10 46-15,-10-46 16,20 15-16,-20-15 0,28-13 16,-28 13-1,27-38-15,-27 38 0,0 0 16,0 0-16,21-46 0,-21 46 0,0 0 16,0 0-16,16-18 15,-16 18-15,0 0 16,0 0-16,0 0 0,27 45 15,-11-2-15,-16-43 0,17 39 16,-17-39-16,35 33 16,-35-33-16,44 15 0,-44-15 15,59 0-15,-59 0 16,57-15-16,-57 15 0,46-30 16,-46 30-16,0 0 0,33-49 15,-33 49-15,12-57 16,-12 57-16,-3-48 0,3 48 15,-27-37 1,27 37-16,0 0 0,-42-11 16,42 11-16,-46 11 15,46-11-15,-37 37 0,16 14 16,21-51-16,-3 61 0,12-7 16,9-6-16,-18-48 0,28 36 15,14-12-15,-42-24 16,55 16-16,-55-16 0,61-3 15,-9-18-15,-52 21 16,0 0-16,36-30 0,-36 30 16,0 0-16,27-37 0,-27 37 15,16-36-15,-16 36 16,0 0-16,6-48 0,-6 48 16,0 0-16,0 0 0,0-49 15,0 49-15,0 0 16,0 0-16,3-42 15,-3 42-15,21-24 0,-21 24 0,0 0 16,40-10-16,-40 10 16,0 0-16,0 0 15,45 7-15,-45-7 0,0 0 16,40 27-16,-40-27 0,24 54 16,-24-54-16,6 67 15,-6-67-15,0 0 0,0 0 16,0 54-16,0-54 15</inkml:trace>
  <inkml:trace contextRef="#ctx0" brushRef="#br0" timeOffset="-6302.93">5467 7086 0,'0'0'0,"0"0"0,0 0 15,0 0-15,9 18 16,-9-18-16,12 36 0,-2 19 16,-1 11-16,-9-66 0,0 66 15,0-66-15,0 0 16</inkml:trace>
  <inkml:trace contextRef="#ctx0" brushRef="#br0" timeOffset="-5837.59">5604 7686 0,'0'0'0,"0"0"16,0 0-16,0 0 0,0 0 15,0 0-15,42-24 16,-42 24-16,37-42 0,2-19 16,-12-5-16,-5 9 0,-9 6 15,-13 51-15,5-54 16,-5 54-16,0 0 0,0-49 16,0 49-16,0 0 0,0 0 15,-9-27-15,9 27 16,0 0-16,0 0 15,0 0-15,0 0 0,0 0 0,-15 12 16,15-12-16,6 36 16,-6-36-16,15 48 15,-15-48-15,22 52 16,-22-52 0,27 45-16,-27-45 0,30 36 15,-30-36-15,31 27 16,-31-27-16,0 0 0,0 0 15,18 36-15,-18-36 0,0 0 16,0 30-16,0-30 16,-18 33-16,18-33 0,0 0 15,-25 31-15,25-31 16,0 0-16,-15 12 0,15-12 16</inkml:trace>
  <inkml:trace contextRef="#ctx0" brushRef="#br0" timeOffset="-5634.15">6325 7372 0,'0'0'0,"0"0"16,0 0-16,0 0 0,14 45 15,5 6-15,0 4 0,-19-55 16,11 66-16,-11-2 15,0-64-15,-11 54 0,11-54 16,0 0-16</inkml:trace>
  <inkml:trace contextRef="#ctx0" brushRef="#br0" timeOffset="-5443.61">6242 7140 0,'0'0'16,"0"0"-16,0 0 0,0 0 15,0 0-15,0 0 0,0 0 16,0 0-16,0 0 16,0 0-16,0 0 0</inkml:trace>
  <inkml:trace contextRef="#ctx0" brushRef="#br0" timeOffset="-5115.59">6537 7355 0,'0'0'0,"0"0"16,9 62-16,1-16 0,-1 2 15,-9-48-15,12 51 16,-12-51-16,0 0 0,0 0 15,12 43-15,-12-43 0,0 0 16,15 18-16,-15-18 16,0 0-16,28-21 15,-28 21-15,27-46 0,-27 46 0,0 0 16,0 0-16,25-51 16,-25 51-16,0 0 15,20-27-15,-20 27 0,28 3 16,-4 21-16,-24-24 15,28 45-15,-28-45 0,31 57 16,-31-57-16,36 55 0,-36-55 16,51 30-16,-51-30 15</inkml:trace>
  <inkml:trace contextRef="#ctx0" brushRef="#br0" timeOffset="-4912.5">7155 7351 0,'0'0'0,"0"0"0,0 0 16,0 0-16,-22 34 16,22-34-16,-24 51 0,-3 12 15,8 7-15,5-10 0,7-12 16,7-48-16,0 0 15</inkml:trace>
  <inkml:trace contextRef="#ctx0" brushRef="#br0" timeOffset="-4317.35">7432 7502 0,'0'0'0,"0"0"16,0 0-16,-4 45 0,4-45 15,0 52 1,0-52-16,4 54 0,8-6 16,-12-48-16,27 27 0,-27-27 15,37 0-15,-37 0 0,39-27 16,-39 27-16,33-51 15,-33 51-15,19-64 0,-19 64 16,0-66-16,0 66 16,-12-57-16,12 57 0,-21-43 15,21 43-15,-34-32 16,34 32-16,0 0 0,-52-16 16,52 16-16,0 0 0,-58 7 15,58-7-15,-52 33 16,52-33-16,0 0 0,-30 42 15,33-1-15,-3-41 0,40 31 16,-40-31-16,61 15 16,-61-15-16,79-15 0,-79 15 15,70-27-15,-70 27 0,57-36 16,-57 36-16,46-36 16,-46 36-16,0 0 0,0 0 15,30-28-15,-30 28 0,0 0 16,0 0-16,0 0 15,0 0-15,0 0 16,0 0-16,19 39 0,-19-39 16,-6 52-16,6-52 0,0 0 15,0 0-15,-7 63 0,7-63 16,3 40-16,-3-40 0,19 12 16,-19-12-16,0 0 15</inkml:trace>
  <inkml:trace contextRef="#ctx0" brushRef="#br0" timeOffset="-4161.13">7873 7457 0,'0'0'0,"0"0"0,0 0 16,0 0-16,17-27 16,-17 27-16,0 0 0,0 0 15,0 0-15,0 0 0,0 0 16,22 21-16,-22-21 16,12 33-16,-12-33 0,15 39 15,-15-39-15,24 36 16,-24-36-16,34 18 0,-34-18 15</inkml:trace>
  <inkml:trace contextRef="#ctx0" brushRef="#br0" timeOffset="-3757.04">8131 7433 0,'0'0'0,"0"0"0,0 0 16,0 0-16,0 0 0,3 30 15,-3-30-15,12 30 16,-12-30-16,24 36 0,10 4 15,3-10-15,-37-30 0,42 27 16,-42-27-16,58 18 16,-58-18-16,60 0 0,-60 0 15,58-15-15,-58 15 0,49-27 16,-49 27-16,37-33 16,-37 33-16,33-37 15,-33 37-15,0 0 0,0 0 0,16-30 16,-16 30-16,0 0 15,0 0-15,0 0 16,0 0-16,-22-39 0,22 39 16,0 0-16,0 0 15,-40-6-15,40 6 0,0 0 16,-33 18-16,33-18 0,-6 42 16,33 18-16,25-2 15,0-13-15,-52-45 0,54 39 16,-54-39-16,55 25 0,-55-25 15,52 9 1,-52-9-16,0 0 0</inkml:trace>
  <inkml:trace contextRef="#ctx0" brushRef="#br0" timeOffset="-3291.71">7121 7327 0,'0'0'0,"0"0"0,0 0 15,0 0-15,0 0 16,0 0-16,0 0 0,0 0 16,0 0-16,0 0 0,0 72 15,0-72-15,-12 64 16,12-64-16,-18 81 16,0-8-16,18-73 0,-7 66 15,17-8-15,-10-58 0</inkml:trace>
  <inkml:trace contextRef="#ctx0" brushRef="#br0" timeOffset="-2682.51">7115 7379 0,'0'0'0,"0"0"0,0 0 16,-15 35-16,-6-1 15,21-34-15,-33 45 0,33-45 16,-43 57-16,43-57 0,-37 55 16,25-4-16,24-6 15,-12-45-15,55 40 16,24-4-16,3-9 0,-82-27 0,98 21 16,-98-21-16</inkml:trace>
  <inkml:trace contextRef="#ctx0" brushRef="#br0" timeOffset="106832.99">1806 8998 0,'0'0'0,"0"0"15,0 0-15,0 0 0,0 0 16,0 0-16,0 0 16,0 0-16,0 0 15,0 0-15,24-21 0,-24 21 16,0 0-16,0 0 0,0 0 16,0 0-16,0 0 15,0 0-15,30 13 0,-30-13 16,0 0-16,24 32 15,-8 16-15,-16-48 0,12 46 16,-12-46-16,6 42 0,-6-42 16,0 0-16,-3 45 15,3-45-15,0 0 0,-15 49 16,15-49-16,0 0 16,0 0-16,-24 42 0,24-42 15,0 0-15,0 0 0,-33 30 31,33-30-31,0 0 0,0 0 16,-37 12-16,37-12 0,0 0 0,0 0 0,0 0 16,0 0-16,0 0 0,0 0 15,-27 4-15,27-4 16,0 0-16,0 0 0,0 0 16,5 42-16,-5-42 0,28 33 15,3 0-15,-31-33 16,30 30-16,0-6 0,0-3 15,-30-21-15,0 0 16,0 0-16,37 21 0,-37-21 16,0 0-16,49 13 0,-49-13 15,0 0-15,45-7 16,-45 7-16,28-30 0,-28 30 16</inkml:trace>
  <inkml:trace contextRef="#ctx0" brushRef="#br0" timeOffset="107051.7">2283 9240 0,'0'0'0,"0"0"15,0 0-15,0 0 0,0 0 16,33-3-16,-33 3 16,0 0-16,46-15 15,6-19-15,-52 34 0,49-33 16,-49 33-16</inkml:trace>
  <inkml:trace contextRef="#ctx0" brushRef="#br0" timeOffset="108549.4">3360 8657 0,'0'0'0,"0"0"15,0 0-15,0 0 16,0 0-16,18 25 16,-18-25-16,0 0 0,0 0 15,0 33-15,0-33 0,0 48 16,0-48-16,3 58 16,3 2-16,-6-60 0,6 60 15,3 4-15,1 4 16,-10-68-16,2 64 0,4 0 15,-6-64-15,3 60 0,-3-60 16,0 0-16,0 0 16,3 51-16,-3-51 0,0 0 15,0 0-15,-6 21 16,6-21-16,0 0 0,0 0 31,-27-51-31,27 51 0,-12-70 16,-1-8-16,13 78 0,-8-78 15,1 9-15,5 5 0,2 64 16,0-63-16,0 63 0,2-69 16,-2 69-16,7-70 0,1 12 15,-8 58-15,16-54 16,-16 54-16,18-51 0,-18 51 16,21-43-16,-21 43 0,0 0 15,0 0-15,27-35 16,-27 35-16,0 0 0,34-21 15,-34 21-15,0 0 0,40 3 16,-40-3-16,36 29 16,-36-29-16,34 57 15,-7 16-15,-15-7 0,-2-8 16,-2 2-16,-1 7 0,2 2 16,-9-69-16,9 78 15,3 4-15,-12-82 0,15 69 16,-15-69-16,15 61 15,-15-61-15,0 0 0,0 0 16,9 30-16,-9-30 16,0 0-16,-5-21 15,5 21-15,0 0 0,-16-64 16,16 64-16</inkml:trace>
  <inkml:trace contextRef="#ctx0" brushRef="#br0" timeOffset="108768.11">3420 8980 0,'0'0'0,"0"0"16,0 0-16,0 0 16,0 0-16,0 0 0,30-3 15,-30 3-15,40-21 16,-40 21-16,52-36 0,-52 36 15,63-39-15,-63 39 0,62-27 16,-62 27-16,0 0 16</inkml:trace>
  <inkml:trace contextRef="#ctx0" brushRef="#br0" timeOffset="109402.14">4214 8754 0,'0'0'0,"0"0"0,0 0 16,0 0-16,-27-9 0,27 9 15,0 0-15,-37-3 16,-5 18-16,42-15 0,-37 37 15,4 8-15,14 0 16,19-45-16,-9 49 0,9-49 16,0 38-16,0-38 0,0 0 15,0 0-15,19 27 16,-19-27-16,0 0 0,33 10 16,-33-10-16,39-18 0,-39 18 15,40-30-15,-40 30 16,33-34-16,-33 34 0,31-36 15,-31 36-15,0 0 0,27-24 16,-27 24-16,25 3 16,-25-3-16,21 27 0,-6 21 31,-6 3-31,-9-51 0,9 75 16,3 16-16,4 9 15,-1-10-15,-3 1 0,-3-10 0,-9-12 16,0-69-16,-6 67 0,6-67 15,0 0-15,-9 66 0,9-66 16,-18 46-16,18-46 16,0 0-16,-40 15 15,-5-24-15,2-18 0,43 27 16,-43-52-16,10-17 0,9 3 16,24 66-16,-9-72 15,9 72-15,3-73 0,-3 73 16,21-78-16,-21 78 15,24-73-15,-24 73 0,27-69 16,7 14-16,-34 55 0,36-46 16,-36 46-16,34-41 15,0 7-15,-34 34 0</inkml:trace>
  <inkml:trace contextRef="#ctx0" brushRef="#br0" timeOffset="109792.64">4667 9091 0,'0'0'16,"0"0"-16,0 0 0,0 0 16,0 0-16,-12-29 0,-7-4 15,19 33-15,-8-42 16,8 42-16,-6-54 15,6 54-15,0-64 0,0 64 16,9-54-16,-9 54 0,0 0 16,21-43-16,-21 43 15,0 0-15,24-36 0,-24 36 16,0 0-16,37-24 0,-37 24 16,0 0-16,36-3 15,-36 3-15,34 21 0,-34-21 16,30 45-16,-30-45 15,27 70-15,-27-70 0,22 96 16,-13-2-16,-3-22 0,-6-72 16,0 0-16,0 0 15,6 36-15,-6-36 16</inkml:trace>
  <inkml:trace contextRef="#ctx0" brushRef="#br0" timeOffset="109995.71">5142 8784 0,'0'0'0,"0"0"16,0 0-16,0 0 0,11 40 15,5-1-15,-16-39 16,12 54-16,3 3 0,-6-2 15,-9-55-15,0 0 16</inkml:trace>
  <inkml:trace contextRef="#ctx0" brushRef="#br0" timeOffset="110214.41">5087 8576 0,'0'0'0,"0"0"0,0 0 16,0 0-16,0 0 0,0 0 15,0 0-15,0 0 16,0 0-16,0 0 0</inkml:trace>
  <inkml:trace contextRef="#ctx0" brushRef="#br0" timeOffset="110917.39">5546 8591 0,'0'0'0,"0"0"0,0 0 0,-42 6 16,42-6-16,0 0 15,-37 21-15,37-21 0,-34 33 16,34-33-16,-27 49 15,27-49-15,-9 66 0,9-66 16,3 73-16,9-10 0,12-12 16,7-12-16,-31-39 15,31 37-15,-31-37 0,36 14 16,-6-19-16,-30 5 0,0 0 16</inkml:trace>
  <inkml:trace contextRef="#ctx0" brushRef="#br0" timeOffset="111527.37">5825 8572 0,'0'0'0,"0"0"0,0 0 0,-14 37 15,7 2-15,4 10 16,3-49-16,3 57 0,1 10 15,5-4-15,-9-63 16,15 60-16,-15-60 0,21 46 16,-21-46-16,0 0 0,31 15 15,-31-15-15,30-31 16,-30 31-16,28-69 0,-28 69 16,27-81-16,-27 81 0,0 0 15,0 0-15,24-70 16,-24 70-16,0 0 0,25-36 15,-25 36-15,27 0 0,-6 27 16,-21-27-16,25 49 16,-25-49-16,30 45 15,-30-45-15,0 0 0,36 33 16,-36-33-16,40 6 0,-1-30 16,-39 24-16,30-46 15,-30 46-15,28-66 0,-28 66 16,21-85-16,-8-2 15,-10 14-15,-3 73 0,3-75 16,-9 6-16,-4 15 16,10 54-16,-12-43 0,12 43 15,0 0-15,0 0 0,-21-21 16,21 21-16,-27 3 0,27-3 16,0 0-16,-28 25 15,28-25-15,-24 45 0,12 9 16,5-2-16,7 1 15,0-53-15,10 58 0,11 8 16,0 0-16,6-5 0,4-1 16,-31-60-16,31 61 15,-31-61-15,0 0 0</inkml:trace>
  <inkml:trace contextRef="#ctx0" brushRef="#br0" timeOffset="111902.28">6543 8087 0,'0'0'0,"0"0"15,-8 54-15,8-54 16,0 79-16,5 6 0,4-6 16,1 7-16,2-4 15,0-7-15,6-2 0,-3 8 16,-3-11-16,-12-70 0,4 60 15,-4-60-15,0 0 16,0 0-16,3 39 0,-3-39 16,0 0-16,0 0 0,6-39 15,-6 39-15</inkml:trace>
  <inkml:trace contextRef="#ctx0" brushRef="#br0" timeOffset="112572.08">6787 8513 0,'0'0'0,"0"0"15,0 0-15,-7 39 16,4 6-16,3-45 0,3 60 16,4 4-16,5-1 15,-12-63-15,18 55 0,-18-55 16,0 0-16,28 36 0,-28-36 15,33-6-15,-6-36 16,-5-16-16,-10-5 0,-3 3 16,0 2-16,-9 58 0,0 0 15,0 0-15,9-43 16,-9 43-16,0 0 0,9-20 16,-9 20-16,0 0 0,22 17 15,-22-17-15,18 43 16,-18-43-16,18 57 0,-18-57 15,0 0-15,0 0 16,19 52-16,-19-52 0,0 0 16,24 30-16,-24-30 15,27 0-15,-27 0 0,22-30 16,-5-13-16,-17 43 0,13-57 16,-13 57-16,0 0 15,0 0-15,12-46 16,-12 46-16,18-17 0,-18 17 15,25 9-15,-25-9 0,24 30 16,6 12-16,-30-42 16,30 36-16,-30-36 0,0 0 15,40 25-15,-40-25 0,55 6 16,-3-19-16,-52 13 16,46-24-16,-5-15 0,-41 39 15,31-42-15,-31 42 0,18-48 16,-18 48-16,6-48 15,-6 48-15,0 0 0,0 0 16,0 0-16,0 0 16,0 0-16,0-33 0,0 33 15,0 0-15,-12 65 16,12-4-16,9-1 0,-9-60 16,19 66-16,-19-66 15,0 0-15,0 0 0</inkml:trace>
  <inkml:trace contextRef="#ctx0" brushRef="#br0" timeOffset="112931.37">6549 8465 0,'34'-16'0,"-34"16"0,42-24 15,17-6-15,7 0 0,-5 3 16,0 3-16,0-3 0,-61 27 16,0 0-16</inkml:trace>
  <inkml:trace contextRef="#ctx0" brushRef="#br0" timeOffset="116113.12">3375 10621 0,'0'0'0,"0"0"0,21 37 16,-21-37-16,12 41 15,0 8-15,4 5 16,1 1-16,-17-55 0,16 66 16,-1-3-16,0-2 0,-15-61 15,13 67-15,-13-67 16,6 72-16,-6-72 0,0 0 15,3 75-15,-3-75 16,0 0-16,0 0 0,0 0 16,0 0-16,0 0 0,3 48 15,-3-48-15,-6-36 16,3-16-16,3 52 0,-10-72 16,10 72-16,-12-87 0,12 87 15,-18-97-15,-7 13 16,7 14-16,18 70 0,-12-72 15,-3 12-15,3 8 16,12 52-16,-15-57 0,15 57 16,-18-63-16,18 63 0,-12-70 15,12 70-15,0-69 16,0 69-16,18-57 0,15 14 16,-33 43-16,0 0 0,48-9 15,-48 9-15,58 19 16,-58-19-16,0 0 15,52 45-15,-52-45 0,0 0 16,37 63-16,-13 7 0,-24-70 16,0 57-16,-10-5 15,-7-4-15,-2-7 0,19-41 16,-21 48-16,21-48 0,-19 58 16,19-58-16,0 0 15,0 45-15,0-45 0,0 0 16,0 0-16</inkml:trace>
  <inkml:trace contextRef="#ctx0" brushRef="#br0" timeOffset="116820.32">3998 10857 0,'0'0'0,"0"0"0,0 0 15,0 0-15,0 0 0,0 0 16,0 0-16,0 0 15,0-37-15,0 37 0,-3-39 16,3 39-16,-9-55 0,9 55 16,-12-59-16,2-1 15,10 5-15,0 55 0,7-51 16,-7 51-16,12-60 16,-12 60-16,18-52 0,-18 52 15,0 0-15,0 0 0,28-30 16,-28 30-16,27-3 15,-27 3-15,0 0 0,24 27 16,-24-27-16,21 45 0,-8 13 16,-10-1-16,5 0 15,-8-57-15,13 51 16,5-6 0,-18-45-16,28 34 0,-28-34 15,36 9-15,-36-9 0,40-15 0,-40 15 16,45-36-16,1-12 0,-46 48 15,46-54-15,-46 54 16,39-51-16,-39 51 0,0 0 16,0 0-16,27-49 0,-27 49 15,0 0-15,0 0 16,0 0-16,0 0 0,0 0 16,0 0-16,14-33 15,-14 33-15,0 0 0,0 0 16,-29 36-16,29-36 0,-12 66 15,9 22-15,3-88 16,3 78-16,9-9 0,-12-69 16,25 40-16,-25-40 0,39 3 15,-39-3-15,45-37 16,-45 37-16,37-63 0,-37 63 16,18-69-16,-18 69 0,0 0 15,3-72-15,-3 72 16,-11-64-16,-11 13 15,22 51 1,-27-46-16,27 46 0,0 0 16,-34-39-16,34 39 15,0 0-15,0 0 0,-30-33 16,30 33-16,0 0 0,-18-40 16,18 40-16,0 0 15</inkml:trace>
  <inkml:trace contextRef="#ctx0" brushRef="#br0" timeOffset="117715.02">4829 9786 0,'0'0'0,"0"0"16,11 15-16,-11-15 0,28 48 15,15 15-15,-7 4 16,-3 5-16,-2 3 0,-7 16 16,-12-6-16,-6-10 0,-3-11 15,-3-64-15,0 0 16,10 54-16,-10-54 16,0 0-16,0 0 0,8 33 15,-8-33-15,16-15 0,-16 15 0,0 0 16,-13-45-16,13 45 15,0 0-15,-33-48 0,-7 26 16,1 28-16,39-6 16,-40 24-16,7 19 0,9 2 15,2 1-15,22-46 0,-12 51 16,3-6-16,9-45 16,0 0-16,4 36 0,16-12 15,-20-24-15,34 8 0,5-19 16,-5-13-16,-34 24 15,0 0-15,31-40 0,-31 40 16,0 0-16,27-51 0,-27 51 16,0 0-16,0 0 15,21-48-15,-21 48 16,0 0-16,9-24 0,-9 24 16,0 0-16,0 0 0,12 66 15,-12-66-15,15 57 16,-15-57-16,0 0 15,31 43-15,12-28 0,-1-28 16,-11-19-16,-31 32 16,24-54-16,-3-18 0,-21 72 15,15-70-15,-6 0 0,-9 70 0,0-51 16,0 51-16,0 0 0,0 0 16,-3-28-16,3 28 0,0 0 15,0 0-15,-3 55 16,3-55-16,3 57 0,0 10 15,-3-67-15,13 67 0,-13-67 16,18 69-16,-18-69 16,0 0-16,33 48 0,7-36 15,-40-12-15,39-22 16,-11-20-16,-28 42 0,18-57 16,-18 57-16,12-60 15,-12 60-15,0 0 0,0 0 16,6-60-16,-6 60 15,0 0-15,0 0 0,0 0 16,0 0-16,0 0 0,0 0 16,4-49-16,-4 49 15,0 0-15,24 49 0,-6 20 16,3 1-16,-21-70 0,33 53 16,-33-53-16,43 24 15,0-29 1,-43 5-16</inkml:trace>
  <inkml:trace contextRef="#ctx0" brushRef="#br0" timeOffset="117914.7">5850 10386 0,'0'0'16,"0"0"-16,0 0 0,0 0 16,0 0-16,0 0 15,0 0-15,0 0 0,0 0 16,0 0-16,0 0 0,0 0 15,0 0-15,0 0 16,0 0-16,-49 55 0,49-55 16,-9 81-16,9-81 15,25 85-15,-25-85 0,48 57 16,-48-57-16</inkml:trace>
  <inkml:trace contextRef="#ctx0" brushRef="#br0" timeOffset="118242.76">5996 9707 0,'0'0'0,"0"0"0,0 0 15,0 0-15,0 0 0,0 0 16,0 0-16,0 0 16,9 30-16,7 16 0,2 17 15,-3 10-15,3 2 16,-6 6-16,-2 15 0,-4-2 16,-4-6-16,1-7 15,3 4-15,-6-85 0,10 75 16,-4-5-16,-6-70 15,9 54-15,-9-54 0,0 0 16,0 0-16,12 30 0</inkml:trace>
  <inkml:trace contextRef="#ctx0" brushRef="#br0" timeOffset="118461.45">6273 10311 0,'0'0'16,"0"0"-16,0 0 0,3 36 15,3-3-15,-6-33 0,9 57 16,0 22-16,-9-79 16,3 78-16,-6 0 0,3-78 15,0 0-15,0 0 16,-6 46-16,6-46 0</inkml:trace>
  <inkml:trace contextRef="#ctx0" brushRef="#br0" timeOffset="118658.02">6184 9888 0,'0'0'0,"0"0"0,0 0 16,0 0-16,0 0 0,0 0 16,0 0-16,0 0 15,0 0-15,0 0 0,28 31 16,-28-31-16,0 0 0</inkml:trace>
  <inkml:trace contextRef="#ctx0" brushRef="#br0" timeOffset="119342.64">6486 10338 0,'0'0'0,"0"0"16,0 51-16,0-51 0,-3 70 15,3-70-15,3 72 0,-3-72 16,0 0-16,18 63 16,10-27-16,-28-36 0,36-9 15,-3-36-15,-6-9 16,-27 54-16,16-72 0,-10-10 16,-9 16-16,3 66 0,-19-61 15,19 61-15,-39-45 16,39 45-1,0 0-15,-52-25 0,52 25 16,0 0-16,0 0 16,-51-3-16,51 3 0,0 0 0,0 0 15,-37 16-15,37-16 16,-3 27-16,30 6 0,16-9 16,-43-24-16,55 10 15,-55-10-15,57-3 0,-57 3 16,0 0-16,59-16 15,-59 16-15,0 0 0,0 0 16,54-18-16,-54 18 0,0 0 16,0 0-16,36 6 15,-36-6-15,16 36 0,-16-36 16,3 55-16,-3-55 16,-6 54-16,6-54 0,0 0 15,0 0-15,9 42 0,-9-42 16,27 16-16,-27-16 15,33-24-15,-33 24 0,31-37 16,-31 37-16,34-42 16,-34 42-16,0 0 0,0 0 15,27-31-15,-27 31 16,0 0-16,0 0 0,24-5 16,-24 5-16,31 27 15,-31-27-15,27 54 0,-27-54 0,24 72 16,-24-72-16,22 74 0,-22-74 15</inkml:trace>
  <inkml:trace contextRef="#ctx0" brushRef="#br0" timeOffset="119593.38">5990 10118 0,'0'0'0,"0"0"15,0 0-15,0 0 16,0 0-16,0 0 0,31 8 16,29 8-16,16-8 0,3-1 15,0-4-15,-79-3 16</inkml:trace>
  <inkml:trace contextRef="#ctx0" brushRef="#br0" timeOffset="120232.53">7380 10685 0,'0'0'0,"-15"-45"0,15 45 15,-22-61-15,-2-8 0,-4-10 16,7 7-16,0 5 0,6-2 16,-7-4-16,1 1 15,3 10-15,0-5 0,-4-3 16,4-2-16,0 8 0,0 1 15,2-3-15,16 66 16,-11-67-16,-2-2 16,13 69-16,-9-57 0,9 57 15,0 0-15,0 0 16,-3-45 0,3 45-16,0 0 0,0 0 15,-3-27-15,3 27 0,0 0 16,0 0-16,3 33 0,-3-33 15,0 0-15,0 0 16,-3 69-16,3-69 0,-6 61 16,6-61-16,-12 72 15,12-72-15,-19 63 0,19-63 16,0 0-16,0 0 0,-21 54 16,21-54-16,0 0 15,-27 18-15,6-33 0,21 15 16,-10-48-16,10 48 0,3-79 15,13-7-15,2 10 16,-18 76-16,15-69 0,-15 69 16,13-58-16,-13 58 0,0 0 15,0 0-15,0 0 16,0 0-16,0 0 16,0 0-16,21-33 0,-21 33 15,42 0-15,19 24 0,0 12 16,-7 6-16,-2 7 15,3-4-15,-55-45 0</inkml:trace>
  <inkml:trace contextRef="#ctx0" brushRef="#br1" timeOffset="130921.69">7897 8531 0,'0'0'0,"0"0"16,0 0-16,0 0 16,0 0-16,0 0 0,0 0 15,0 0-15,0 0 0,0 0 16,0 0-16,0 0 16,0 0-16,0 0 0,0 0 15,0 0-15,0 0 0,0 0 16,27-6-16,-27 6 15,42-15-15,-42 15 16,49-19-16,-49 19 0,49-24 16,-49 24-16,46-24 15,-46 24-15,0 0 0,52-24 16,-52 24-16,54-24 0,-54 24 16,58-21-16,-58 21 15,58-15-15,-58 15 0,55-15 16,-1 3-16,-54 12 0,52-9 15,-52 9-15,58-12 16,-58 12-16,0 0 0,67-21 31,-67 21-31,66-18 0,-66 18 16,61-19-16,-61 19 0,58-15 16,-58 15-16,58-15 15,-58 15-15,54-18 0,-54 18 16,52-15-16,-52 15 15,49-12-15,-49 12 0,0 0 16,49-13-16,-49 13 0,0 0 16,48-11-16,-48 11 15,0 0-15,0 0 0,37-19 16,-37 19-16,0 0 16,0 0-16,21-14 0,-21 14 15,0 0-15,0 0 0,9-22 16,-9 22-16,0 0 15,0 0-15,-12-24 0,12 24 16,0 0-16,0 0 0,-33-24 16,33 24-16,0 0 15,0 0-15,-43-21 0,43 21 16,0 0-16,-49-13 0,49 13 16,0 0-16,0 0 15,-42-5-15,42 5 16,0 0-16,0 0 0,-40 3 15,40-3-15,0 0 0,0 0 16,-27 12-16,27-12 0,0 0 16,0 0-16,0 0 0,0 0 15,0 0-15,0 0 16,-16 12-16,16-12 0,0 0 16,0 0-16,10 18 0,-10-18 15,0 0-15,0 0 16,36 15-16,-36-15 15,46 15-15,-46-15 0,0 0 16,52 12-16,-52-12 0,0 0 16,0 0-16,51 12 15,-51-12-15,0 0 0,0 0 16,46 13-16,-46-13 16,0 0-16,0 0 0,36 11 15,-36-11-15,0 0 0,0 0 16,22 19-16,-22-19 15,0 0-15,3 24 0,-3-24 16,-16 39-16,16-39 16,-21 49-16,-3 8 0,3-6 15,2-3-15,19-48 16,-18 51-16,18-51 0,-28 45 0,28-45 0</inkml:trace>
  <inkml:trace contextRef="#ctx0" brushRef="#br1" timeOffset="132074.36">10050 7867 0,'0'0'15,"0"0"-15,0 0 0,0 0 16,0 0-16,0 0 0,0 0 16,-3 37-16,6-4 15,6 6-15,-9-39 0,12 54 16,0 6-16,4 1 15,-16-61-15,15 63 0,-15-63 16,21 73-16,-21-73 0,12 72 16,-12-72-16,0 0 15,0 0-15,6 49 0,-6-49 16,0 0-16,0 0 0,0 0 16,-24-13-1,24 13-15,-25-57 0,4-18 16,9-1-16,3 7 0,9 69 15,-12-67-15,12 67 16,-19-75-16,19 75 0,-14-69 16,14 69-16,-6-61 0,6 61 15,0 0-15,0-60 16,0 60-16,0 0 0,9-55 16,-9 55-16,0 0 15,0 0-15,18-54 0,-18 54 16,24-33-16,-24 33 0,0 0 15,34-9-15,-34 9 16,0 0-16,39 15 0,-39-15 16,34 33-16,-34-33 0,21 51 15,-21-51-15,12 61 16,-12-61-16,-3 67 0,-13-11 16,16-56-16,-21 48 15,1-2-15,20-46 0,0 0 16</inkml:trace>
  <inkml:trace contextRef="#ctx0" brushRef="#br1" timeOffset="132553.95">10473 7931 0,'0'0'0,"0"0"16,-7 35-16,7-35 15,-6 51-15,6-51 0,-5 64 16,5-64-16,3 70 0,-3-70 15,11 57-15,-11-57 16,22 45-16,-22-45 0,0 0 16,0 0-16,30 16 15,-30-16-15,31-16 0,-7-20 16,-24 36-16,12-52 0,-12 52 16,3-66-16,-6 3 15,3 63-15,-9-57 0,9 57 16,-12-51-16,12 51 15,0 0-15,0 0 16,-25-37-16,25 37 0,0 0 16,-30-8-16,30 8 15,-33 17-15,33-17 0,0 0 16,-21 37-16,21-37 0,0 0 16,0 0-16,-6 39 15</inkml:trace>
  <inkml:trace contextRef="#ctx0" brushRef="#br1" timeOffset="133359.91">10898 8126 0,'0'0'0,"0"0"16,0 0-16,0 0 16,0 0-16,0 0 0,0-33 15,0 33-15,-2-36 16,2 36-16,-6-48 0,6 48 16,-13-64-16,13 64 0,-9-72 15,9 72-15,-12-81 0,12 81 16,-12-78-16,12 78 0,-16-70 15,16 70-15,0 0 16,-17-55-16,17 55 0,0 0 16,-22-42-16,22 42 0,0 0 15,0 0-15,-18-27 16,18 27-16,0 0 0,0 0 16,0 0-16,0 0 15,-19 21-15,19-21 0,3 42 16,-3-42-16,13 61 15,-13-61-15,18 81 0,7-2 16,2-13-16,-27-66 0,30 54 16,-30-54-16,46 45 15,-46-45-15,48 31 0,-48-31 16,49 0-16,-49 0 0,45-31 16,-45 31-16,43-41 15,-43 41-15,36-55 0,-8-8 16,-7 8-16,-21 55 0,9-54 15,-9 54-15,10-66 16,-10 66-16,3-70 16,-3 70-16,-3-70 0,3 70 15,-10-59-15,10 59 0,-18-48 0,18 48 16,-30-40-16,30 40 16,0 0-16,-34-24 0,34 24 15,0 0-15,0 0 0,-33-12 16,33 12-16,0 0 15,0 0-15,-33 0 0,33 0 16,-25 22-16,25-22 16,-12 38-16,9 13 0,3-51 15,6 64-15,-6-64 0,12 82 16,10-7-16,5-5 16,-27-70-16,39 72 0,7 4 15,0-20-15,-46-56 0,39 46 16,-39-46-16,0 0 15,43 36-15,-43-36 0,0 0 16</inkml:trace>
  <inkml:trace contextRef="#ctx0" brushRef="#br1" timeOffset="133594.23">11486 7717 0,'0'0'15,"0"0"-15,0 0 0,0 0 16,0 0-16,0 0 16,5 60-16,11-12 0,5 6 15,0-5-15,-21-49 0,21 51 16,-21-51-16</inkml:trace>
  <inkml:trace contextRef="#ctx0" brushRef="#br1" timeOffset="133828.55">11418 7529 0,'0'0'0,"0"0"16,0 0-16,0 0 0,0 0 15,0 0-15,0 0 0,0 0 16</inkml:trace>
  <inkml:trace contextRef="#ctx0" brushRef="#br1" timeOffset="134594.8">11707 7613 0,'0'0'0,"7"22"16,2 17-16,-9-39 15,15 51-15,0 4 0,-15-55 16,15 51-16,-15-51 0,0 0 16,15 48-16,-15-48 15,0 0-15,0 0 0,16 21 16,-16-21 0,0 0-16,15-48 0,-15 48 15,3-60-15,-3 60 0,3-64 16,-3 64-16,0 0 0,0 0 15,18-48-15,-18 48 16,31-12-16,-31 12 0,30 18 16,-30-18-16,36 39 15,-36-39-15,43 46 0,-43-46 16,43 45-16,-43-45 0,42 33 16,-42-33-16,0 0 15,46 13-15,-46-13 0,46-3 16,-46 3-16,0 0 0,51-25 15,-51 25-15,58-36 16,-58 36-16,46-43 16,-7 2-16,-39 41 0,27-43 15,-27 43-15,25-39 0,-25 39 16,0 0-16,21-43 16,-21 43-16,0 0 0,9-42 15,-9 42-15,-3-39 0,3 39 16,0 0-16,-25-24 15,25 24-15,-36 0 16,36 0-16,-36 24 16,36-24-16,-27 45 0,27-45 15,-13 54-15,13-54 0,0 58 0,0-58 0,13 54 16,-13-54-16,27 34 16,-27-34-16,36 12 15,-36-12-15,43-12 0,-43 12 16,36-36-16,-36 36 0,31-52 15,-31 52-15,0 0 16,0 0-16,24-42 0,-24 42 16,0 0-16,21-21 15,-21 21-15,25 3 0,-25-3 16,27 24-16,0 12 0,-27-36 16,31 46-16,-31-46 15,34 36-15,-34-36 0,30 18 16,-30-18-16,0 0 15</inkml:trace>
  <inkml:trace contextRef="#ctx0" brushRef="#br1" timeOffset="134907.21">12738 6919 0,'0'0'16,"0"0"-16,0 0 0,0 0 15,10 28-15,-10-28 0,9 36 16,3 12-16,3 13 15,3 2-15,1 4 0,-2-1 16,2 7-16,0 17 0,-2 3 16,-4-11-16,-7-7 15,-6-14-15,0-61 0</inkml:trace>
  <inkml:trace contextRef="#ctx0" brushRef="#br1" timeOffset="135157.16">13118 7526 0,'0'0'15,"0"0"-15,0 0 0,6 54 16,7 1-16,-13-55 0,12 63 16,-12-63-16,6 64 15,-6-64-15</inkml:trace>
  <inkml:trace contextRef="#ctx0" brushRef="#br1" timeOffset="135391.48">13070 7158 0,'0'0'0,"0"0"0,0 0 15,0 0-15,0 0 0,0 0 16,0 0-16,0 0 0,0 0 16,0 0-16,0 0 15</inkml:trace>
  <inkml:trace contextRef="#ctx0" brushRef="#br1" timeOffset="136118.83">13341 7430 0,'0'0'0,"0"0"0,0 0 16,0 41-16,3 5 15,3 8-15,-6-54 0,9 61 16,9 8-16,-18-69 0,24 64 16,-24-64-16,0 0 15,33 42 1,-33-42-16,0 0 0,38 6 16,-38-6-16,33-27 0,-33 27 0,27-48 15,-27 48-15,13-64 0,-13 64 16,0-64-16,0 64 0,-16-60 15,16 60-15,-30-57 16,30 57-16,0 0 0,-37-39 16,37 39-16,-39-16 0,39 16 15,-33 6-15,33-6 16,-28 24-16,28-24 0,0 0 16,0 0-16,-18 40 15,18-40-15,0 0 0,0 0 16,8 33-16,-8-33 15,34 3-15,6-27 0,-40 24 16,46-42-16,-46 42 0,48-55 16,-48 55-16,0 0 15,0 0-15,36-38 0,-36 38 16,31-9-16,-31 9 0,21 23 16,-21-23-16,22 49 15,-22-49 1,21 60-16,-21-60 15,21 63-15,-21-63 0,0 0 16,0 0-16,21 39 0,-21-39 16,24 10-16,-24-10 0,19-21 15,-19 21-15,12-43 16,-12 43-16,0 0 0,0 0 16,6-51-16,-6 51 0,0 0 15,0 0-15,9-27 16,-9 27-16,0 0 0,0 0 15,55 33-15,-15 6 16,-40-39-16,0 0 0,0 0 16</inkml:trace>
  <inkml:trace contextRef="#ctx0" brushRef="#br1" timeOffset="136540.59">12653 7399 0,'0'0'0,"0"0"0,0 0 16,0 0-16,43-11 0,12-11 15,2-2-15,-2-3 0,-55 27 16</inkml:trace>
  <inkml:trace contextRef="#ctx0" brushRef="#br2" timeOffset="144168.83">1936 12070 0,'0'0'0,"0"0"15,0 0-15,0 0 16,0 0-16,0 0 0,0 0 15,0 0-15,0 0 0,0 0 16,0 0-16,0 0 16,37-4-16,-37 4 0,0 0 15,42-8-15,-42 8 16,58-3-16,-58 3 0,56 3 16,-56-3-16,57 5 0,-57-5 31,45 16-31,-45-16 0,0 0 15,0 0-15,27 42 16,-27-42-16,3 51 0,-3-51 0,-15 51 16,15-51-16,-30 48 0,30-48 15,0 0-15,0 0 16,-33 40-16,33-40 16,-30 30-16,30-30 0,0 0 15,0 0-15,0 0 0,0 0 16,0 0-16,0 0 15,-24 24-15,24-24 0,0 0 16,14 27-16,-14-27 0,0 0 16,0 0-16,37 45 15,-37-45-15,30 55 0,-30-55 16,12 57-16,-12-57 16,-9 61-16,-15-16 0,24-45 15,0 0-15,-43 37 16,43-37-16,-57 24 0,-8-7 15,65-17-15,0 0 0,-57 10 16,57-10-16,0 0 16,-49-19-16,49 19 15,-30-30-15,23-18 0,7 48 16,0 0-16</inkml:trace>
  <inkml:trace contextRef="#ctx0" brushRef="#br2" timeOffset="144387.54">2442 12449 0,'0'0'0,"0"0"0,0 0 15,8 24-15,-8-24 16,0 0-16,40 7 15,27-7-15,-67 0 0,0 0 16,72-21-16,-72 21 16</inkml:trace>
  <inkml:trace contextRef="#ctx0" brushRef="#br2" timeOffset="144975.7">3287 12242 0,'2'56'15,"-2"-10"-15,3-1 0,-3 3 16,3-2-16,3-1 0,-6 1 16,0-46-16,4 51 15,-4-51-15,7 57 0,-7-57 16,0 0-16,0 0 0,6 48 16,-6-48-16,0 0 15,0 0-15,0 0 0,-10-41 16,10 41-16,-3-55 0,-4-21 15,-10-2-15,7 5 16,-2 16-16,-3 8 16,3-2-16,12 51 0,-10-59 15,1-2-15,-6 1 0,15 60 16,0 0-16,-12-55 16,12 55-16,-9-54 15,9 54-15,0 0 0,0 0 16,6-46-16,-6 46 15,25-36-15,15 12 0,-40 24 16,0 0-16,50-12 16,-50 12-16,65-3 0,-65 3 15,63 0-15,-63 0 0,70 6 16,-70-6-16,68 12 16,-68-12-16,0 0 0,61 15 15,-61-15-15,0 0 16,45 12-16,-45-12 0,0 0 15,0 0-15</inkml:trace>
  <inkml:trace contextRef="#ctx0" brushRef="#br2" timeOffset="145178.76">3250 12154 0,'0'0'0,"0"0"0,0 0 16,0 0-16,0 0 0,0 0 16,0 0-16,18 34 15,-18-34-15,30 14 0,20-1 16,-50-13-16,57 6 0,-57-6 16,61-3-16,-61 3 15,0 0-15</inkml:trace>
  <inkml:trace contextRef="#ctx0" brushRef="#br2" timeOffset="145795.88">3815 12317 0,'0'0'0,"0"0"0,0 0 15,0 0-15,40 8 0,-40-8 16,0 0-16,0 0 16,43 7-16,-43-7 0,0 0 15,0 0-15,33 0 16,-33 0-16,0 0 0,0 0 16,0 0-16,-9-39 0,9 39 15,-28-27-15,-14 17 0,42 10 0,-34 18 16,7 25-16,9 8 15,18-51-15,-6 63 0,9 1 16,-3-64-16,15 54 0,12-2 16,13-19-16,2-3 15,-2-9-15,-40-21 0,49 7 16,0-17-16,-49 10 16,39-27-16,-12-10 0,-27 37 15,19-41-15,-19 41 16,12-46-16,-3-8 0,-9 54 15,9-61-15,-9 61 16,0 0-16,3-60 0,-3 60 16,0 0-16,0 0 0,0-52 15,0 52-15,0 0 16,0 0-16,0-35 0,0 35 16,0 0-16,0 0 0,0 0 15,0 0-15,0 0 16,24-13-16,-24 13 0,20 27 15,-20-27-15,14 49 16,-14-49-16,12 66 0,-12-66 16,4 82-16,-4-82 0,12 78 15,-12-78-15,24 55 16,-24-55-16,0 0 0,0 0 16</inkml:trace>
  <inkml:trace contextRef="#ctx0" brushRef="#br2" timeOffset="146182.94">4378 11593 0,'0'0'0,"0"0"0,0 0 16,0 0-16,13 46 0,-13-46 15,8 65-15,1 14 0,-2 2 16,-4-8-16,3-1 16,-3-2-1,3-4-15,-6-66 0,6 78 16,3 3-16,0-14 0,-9-67 15,10 69-15,-10-69 0,11 67 16,-11-67-16,0 0 0,0 0 16,16 39-16,-16-39 15,0 0-15,24-33 0,-15-15 16,-9 48-16,0 0 16</inkml:trace>
  <inkml:trace contextRef="#ctx0" brushRef="#br2" timeOffset="146370.7">4674 12188 0,'0'0'0,"0"0"0,0 0 15,11 38-15,-11-38 0,0 0 16,6 43-16,4 10 0,-10-53 16,3 58-16,0 2 15,-3-60-15,0 55 0,0-55 16,0 0-16,0 0 15,3 39-15,-3-39 0,0 0 16,0 0-16</inkml:trace>
  <inkml:trace contextRef="#ctx0" brushRef="#br2" timeOffset="146543.87">4698 11867 0,'0'0'15,"0"0"-15,0 0 0,0 0 16,0 0-16,0 0 16,0 0-16,0 0 0,0 0 15,0 0-15,0 0 16,0 0-16,0 0 0,9 27 16</inkml:trace>
  <inkml:trace contextRef="#ctx0" brushRef="#br2" timeOffset="147068.56">4980 12643 0,'0'0'0,"0"0"16,0 0-16,0 0 0,18-21 15,-18 21-15,13-40 16,-1-5-16,-6-6 0,-6 51 16,6-64-16,0-2 15,3 0-15,-9 66 0,10-82 16,-4-5-16,2 8 0,2 10 16,-7-3-16,0-13 15,0 4-15,-3 5 0,-6 7 16,-4 3-16,-7 8 15,17 58-15,-25-45 0,25 45 16,0 0-16,0 0 0,-34-33 16,34 33-16,0 0 15,0 0-15,-33-16 0,33 16 16,-21 13-16,21-13 0,-6 42 16,9 25-16,12 5 15,3-9-15,0 9 0,1 3 16,-4 4-16,0-9 0,4-1 15,-2-5-15,-4-1 16,-13-63-16,15 75 16,3 0-16,1-5 15,-19-70-15,27 54 0,-27-54 16,0 0-16,0 0 0,36 31 16,-36-31-16,0 0 15</inkml:trace>
  <inkml:trace contextRef="#ctx0" brushRef="#br2" timeOffset="147247.3">5351 12245 0,'0'0'15,"0"0"-15,0 0 0,6 48 16,-6-48-16,0 0 0,10 45 16,-10-45-16,15 54 15,-15-54-15,12 61 16,-12-61-1,0 0-15,0 0 16,6 48-16,-6-48 0,0 0 0</inkml:trace>
  <inkml:trace contextRef="#ctx0" brushRef="#br2" timeOffset="147450.38">5287 11961 0,'0'0'0,"0"0"0,0 0 15,0 0-15,0 0 16,0 0-16,19-9 0,-19 9 16,27-27-16,-27 27 0,0 0 15</inkml:trace>
  <inkml:trace contextRef="#ctx0" brushRef="#br2" timeOffset="147782.12">5540 11221 0,'0'0'0,"0"0"0,0 0 0,0 0 16,0 0-16,0 0 0,18 55 16,1 11-1,-5 4-15,-1-10 0,-4 9 16,0 2-16,-3 1 16,3-4-16,0 11 0,1 8 0,-7 1 15,3-12-15,-1-1 0,5-3 16,-10-72-16,12 72 0,-3-2 15,-9-70-15,15 58 16,-15-58-16,0 0 0,25 30 16,-25-30-16,30-6 0,-30 6 15</inkml:trace>
  <inkml:trace contextRef="#ctx0" brushRef="#br2" timeOffset="148239.73">5904 12112 0,'0'0'16,"0"0"-16,0 42 0,0-42 15,0 0-15,7 42 0,-1 7 16,-6-49-16,12 51 16,-12-51-16,0 0 0,0 0 15,21 32-15,-21-32 16,0 0-1,40-27-15,-28-21 0,-12 48 16,3-54-16,-3 54 0,0 0 0,0 0 0,3-54 16,-3 54-16,0 0 15,0 0-15,-3-30 0,3 30 16,10 21-16,-10-21 0,11 58 16,5 22-16,-1 8 15,-6-7-15,0-2 0,-3 9 16,-3-4-16,-3-6 0,0-5 15,-6 2-15,6-75 16,-15 75-16,-6 1 0,0-15 16,21-61-16,-25 51 0,25-51 15,-27 42-15,27-42 16,-34 12-16,34-12 16,-33-27-16,2-30 0,7-7 15,2-11-15,1-10 0,-3 1 16,0 9-16,24 75 15</inkml:trace>
  <inkml:trace contextRef="#ctx0" brushRef="#br2" timeOffset="148427.19">5570 11731 0,'0'0'15,"0"0"-15,0 0 0,0 0 16,34 4-16,-34-4 0,49-10 16,11-4-16,-2-4 15,-9-4-15,-4-2 0,1 6 16,-46 18-16,0 0 0</inkml:trace>
  <inkml:trace contextRef="#ctx0" brushRef="#br2" timeOffset="148755.23">4284 11955 0,'0'0'0,"0"0"0,0 0 16,58-9-16,-3-6 0,-55 15 15,70-30-15,5-7 0,-2-8 16,-73 45-16</inkml:trace>
  <inkml:trace contextRef="#ctx0" brushRef="#br2" timeOffset="149591.34">6595 12133 0,'0'0'0,"0"0"16,0 0-16,-3 51 15,3-51-15,-3 58 0,-6 4 16,9-62-16,0 0 0,-3 58 16,3-58-16,18 45 15,-18-45-15,37 19 0,2-29 16,-2-14-16,-37 24 15,33-42-15,-11-12 0,-22 54 16,9-64-16,-9 64 0,-9-65 16,9 65-16,-25-70 15,25 70-15,-42-55 0,42 55 16,-49-36-16,49 36 0,0 0 16,-46-27-16,46 27 15,0 0-15,0 0 0,-15-24 16,15 24-16,25-15 0,17 0 15,-42 15-15,55-24 16,-55 24-16,61-37 16,-61 37-16,0 0 0,48-39 15,-48 39-15,0 0 0,37-42 16,-37 42-16,0 0 16,0 0-16,0 0 0,0 0 15,0 0-15,0 0 0,21-31 16,-21 31-16,0 0 15,0 0-15,0 0 0,9 31 16,-15 26-16,3 10 16,3-1-16,0 3 0,0 4 15,6 14-15,-3 7 16,3-13-16,3 10 0,7 5 16,-1 1-16,0-12 0,-6-8 15,-6 2-15,-3-10 16,0-8-16,0-4 0,-12-3 15,12-54-15,-27 52 0,-7-6 16,34-46-16,0 0 16,-42 27-16,-10-19 0,3-13 15,49 5-15,-43-24 0,19-19 16,15-14-16,9-1 31,6-2-31,10-1 0,11-8 16,6-1-16,-5 13 0,-28 57 15</inkml:trace>
  <inkml:trace contextRef="#ctx0" brushRef="#br2" timeOffset="150034.71">7559 11765 0,'0'0'0,"0"0"0,0 0 16,0 0-16,0 0 0,0 0 16,0-37-16,0 37 15,0 0-15,0 0 0,-12-27 16,-12 19-16,24 8 0,-28 11 15,7 20-15,21-31 16,-9 48-16,9-48 0,6 72 16,12 1-1,10-10-15,-1-12 0,0-8 16,7-4-16,-34-39 0,30 40 0,1-8 0,-31-32 16,0 0-16,0 0 15,30 27-15,-30-27 0,12 27 16,-12-27-16,-15 19 15,15-19-15,-43 14 0,43-14 16,-63 7-16,63-7 0,-79-3 16,79 3-16,-73-16 15,73 16-15,0 0 0,0 0 16</inkml:trace>
  <inkml:trace contextRef="#ctx0" brushRef="#br2" timeOffset="150425.25">7909 12215 0,'0'0'0,"0"0"16,0 0-16,0 0 0,-6 68 15,6-68-15,0 61 16,0-61-16,0 0 0,18 54 16,-18-54-16,37 33 15,6-27-15,-43-6 0,42-33 16,-9-15-16,-33 48 0,25-58 16,-19-4-16,-6 62 15,-13-52-15,13 52 0,-21-42 16,-7 6-16,28 36 15,-33-21-15,33 21 0,0 0 16,0 0-16,-33-15 0,33 15 16,0 0-16,0 0 15,0 0-15,0 0 16</inkml:trace>
  <inkml:trace contextRef="#ctx0" brushRef="#br2" timeOffset="150643.95">8429 12049 0,'0'0'0,"0"0"16,0 0-16,0 0 0,0 0 16,0 0-16,-12 21 15,-15 18-15,27-39 0,-31 51 16,16 4-16,18-4 15,21-6-15,-24-45 0,46 27 16,-46-27-16,0 0 16</inkml:trace>
  <inkml:trace contextRef="#ctx0" brushRef="#br2" timeOffset="151206.11">8399 12063 0,'0'0'0,"0"0"0,0 0 0,0 0 15,0 0-15,5 22 16,-5-22-16,10 45 16,-10-45-1,6 58-15,-3 4 0,-3-1 16,0-10-16,0-51 0,3 48 0,-3-48 0,6 52 16,-6-52-16,0 0 15,0 0-15</inkml:trace>
  <inkml:trace contextRef="#ctx0" brushRef="#br2" timeOffset="151424.81">8432 11882 0,'0'0'0,"0"0"0,0 0 0,0 0 16,0 0-16,0 0 15,0 0-15,0 0 0,0 0 16,0 0-16</inkml:trace>
  <inkml:trace contextRef="#ctx0" brushRef="#br2" timeOffset="151826.64">8864 12637 0,'0'0'0,"0"0"0,0 0 15,0 0-15,21-12 0,-21 12 16,28-54-16,5-28 15,1-18-15,-10 7 0,-9-4 16,-9-5-16,-9 8 0,3 94 16,-12-102-16,-4-1 15,-2 19-15,-3 15 0,3 11 16,-1 7-16,19 51 16,-17-46-16,17 46 0,0 0 15,0 0-15,-22-39 0,22 39 16,0 0-16,0 0 15,0 0-15,-21 15 0,18 30 16,6 19-16,-3-64 0,18 84 16,10 22-16,-1-4 15,0-14 1,12-1-16,10 1 16,6-7-16,-9-15 0,2-8 15,-48-58-15</inkml:trace>
  <inkml:trace contextRef="#ctx0" brushRef="#br2" timeOffset="151982.84">9628 12628 0,'0'0'0,"0"0"16,0 0-16,0 0 0,0 0 15,0 0-15,0 0 16,-10-30-16,10 30 15</inkml:trace>
  <inkml:trace contextRef="#ctx0" brushRef="#br2" timeOffset="173034.21">13140 8305 0,'0'0'16,"0"0"-16,0 0 15,0 0-15,0 0 0,18 30 0,-18-30 16,21 24-16,-21-24 15,28 21-15,-28-21 16,33 21-16,-33-21 0,0 0 16,49 7-16,0-20 0,-7-8 15,-12-12-15,1-12 16,2-13-16,4-8 0,5-4 16,4-5-16,6-15 15,3-1-15,-4 0 0,4 1 16,0-6-16,2-5 0,2 12 15,7 1-15,7-3 16,0 7-16,-6 9 0,0 5 16,-7-6-16,-4 11 15,-14 7-15,-42 58 0</inkml:trace>
  <inkml:trace contextRef="#ctx0" brushRef="#br2" timeOffset="173534.11">13991 8266 0,'0'0'0,"0"0"15,25-16-15,-25 16 0,30-30 16,0-12-16,1-15 16,0 2-16,-1-8 0,3-19 15,7-8-15,-1 6 0,10-10 16,5-6-16,1-5 16,0 15-16,3 8 0,9-5 15,-3 5-15,-6 9 0,-1 7 16,1 0-16,-3 11 15,-10 10-15,-2 3 16,-3 9-16,-40 33 0,36-30 16,-36 30-16,0 0 0,0 0 15</inkml:trace>
  <inkml:trace contextRef="#ctx0" brushRef="#br2" timeOffset="175201.05">12821 8126 0,'0'0'0,"0"0"0,0 0 16,0 0-16,0 0 15,0 0-15,0 0 0,0 0 16,0 0-16,0 0 0,24 3 16,-24-3-16,0 0 15,55 3-15,-55-3 0,63 3 16,5 0-16,-68-3 16,60 3-16,-60-3 0,64 4 15,-64-4-15,70 12 0,-70-12 16,76 18-16,-9 6 15,-12 0-15,-55-24 0,54 33 16,-2 10-16,-9 2 16,-43-45-16,42 54 0,1 13 15,-7-4-15,-36-63 0,34 81 16,-7 4-16,1-4 16,-28-81-16,24 88 0,0 9 15,-2-16-15,-10-12 0,-4-6 16,5 6-16,-1-2 15,-12-67-15,12 91 0,0 8 16,-2-6-16,-4-20 0,-3-1 16,-3 4-16,0-1 15,0-8-15,0 2 16,-3 3-16,-3 6 16,-4-8-16,1 2 15,-6 4-15,0 6 16,0-10-16,-4 6 0,-8 4 0,-4 5 0,-2-8 0,3 5 15,-7 1-15,-2 2 16,2-15-16,4 4 0,-10 3 16,-2-1-16,8-11 0,-2-1 15,-7-3-15,-3 1 16,6-11-16,-5 1 16,-7 7-16,0-7 0,1-5 15,-4 2-15,-6 0 0,3 1 16,7-6-16,-7-2 15,-9 4-15,3 0 0,6-5 16,-6-4-16,-12-3 16,9 1-16,3-10 0,-6-3 15,-3 3-15,3-3 0,7-3 16,-8 7-16,-2-10 16,0-6-16,6 0 0,-12 3 15,-3-6-15,3 0 16,6-2-16,0-5 0,0 1 15,3-3-15,9-3 0,-6 1 16,-3-5-16,-3-2 31,76 9-31,-88-15 0,-9-3 16,8 3-16,23 0 0,8 0 16,6-3-16,0 2 0,7 4 15,-4 0-15,-8 0 16,1-3-16,56 15 0,-58-18 15,58 18-15,-60-25 0,60 25 16,-67-24-16,67 24 16,-64-27-16,64 27 0,-54-24 15,54 24-15,0 0 16,0 0-16,-43-21 0,43 21 16,0 0-16,0 0 0,0 0 15,0 0-15,0 0 16,0 0-16,-30-12 0,30 12 15,0 0-15,0 0 0,27 33 16,16 3-16,5 6 16,-48-42-16,52 46 0,-7 2 15,-8 1-15,-37-49 0,36 51 16,7 1-16,-43-52 16,45 48-16,-11-3 15,-34-45-15,30 41 0,-30-41 16,0 0-16,0 0 15,22 34-15,-22-34 0,0 0 16,0 0-16,-27 15 0,27-15 0,-49-30 16,-6-13-16,12 2 15,43 41-15,-36-42 0,5-1 16,31 43-16,-30-36 0,-3 0 16,33 36-16,-34-36 15,34 36-15,-34-49 16,34 49-16,-33-45 0,33 45 15,0 0-15,-27-48 0,27 48 16,0 0-16,-9-49 16,9 49-16,0 0 0,0 0 15,9-30-15,-9 30 16,0 0-16,33-12 0,19 12 16,-52 0-16,67 6 0,3 0 15,-70-6-15,0 0 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22:42.975"/>
    </inkml:context>
    <inkml:brush xml:id="br0">
      <inkml:brushProperty name="width" value="0.05292" units="cm"/>
      <inkml:brushProperty name="height" value="0.05292" units="cm"/>
      <inkml:brushProperty name="color" value="#FF0000"/>
    </inkml:brush>
  </inkml:definitions>
  <inkml:trace contextRef="#ctx0" brushRef="#br0">14402 4141 0,'0'0'0,"0"0"16,-46-3-16,46 3 15,-46-6-15,46 6 0,-57-15 16,57 15-16,-55-11 0,55 11 15,-54-13-15,54 13 16,0 0-16,-61-11 0,61 11 16,-70-6-16,70 6 15,-67 0-15,67 0 0,-64 3 16,64-3-16,-64 5 16,64-5-16,-70 12 0,70-12 15,-70 12-15,70-12 16,-67 13-16,67-13 0,-73 9 15,4-1-15,69-8 0,-59 6 16,1 4-16,7-2 16,51-8-16,-55 10 0,1-1 15,54-9-15,-61 8 16,0-4-16,3-1 0,58-3 16,-60 6-16,60-6 0,-71 5 15,1 1-15,70-6 16,-63 7-16,-5-4 0,11 0 15,2-3-15,55 0 0,-58 0 16,58 0-16,-72 3 16,72-3-16,-79 0 0,3 0 15,11 0-15,65 0 0,-66 0 16,1-3-16,65 3 16,-60-3-16,2 0 0,3 0 15,7-1-15,48 4 0,-59-3 16,59 3-16,-72-5 15,72 5-15,-83-6 16,4 3-16,79 3 0,-69-3 16,2-1-16,67 4 15,-70-3-15,70 3 0,-76-5 16,76 5-16,-82-3 0,82 3 16,-95-3-16,95 3 15,-91 0-15,15 0 0,12 0 16,64 0-16,-64 0 0,64 0 15,-76 0-15,76 0 16,-85-3-16,85 3 0,-97-7 16,97 7-16,-101-6 15,101 6-15,-100-2 0,12-1 16,21 0-16,67 3 0,-67 0 16,0 0-16,10 0 15,57 0-15,-62 0 0,-4 0 16,5 0-16,61 0 0,-64 0 15,0 0-15,6 0 16,58 0-16,-66 0 0,-1 3 16,67-3-16,-71 0 0,5 3 15,66-3-15,-73 2 16,73-2-16,-79 6 0,3 4 16,76-10-16,-73 6 15,2-4-15,11 1 16,60-3-16,-64 0 15,0 0-15,7 0 16,57 0-16,-55 3 0,-4-3 0,59 0 0,-63 0 16,63 0-16,-76 4 15,3-4-15,9 3 0,64-3 16,-61 3-16,-2-6 16,63 3-16,-58 0 0,0 0 15,58 0-15,-67 0 0,67 0 16,-82 0-16,82 0 15,-89 3-15,89-3 0,-94 3 16,6-3-16,18 0 0,70 0 16,-61 0-16,-2 0 15,4-3-15,59 3 0,-60 0 16,-4 0-16,9-3 16,55 3-16,-69 0 0,1-3 15,11-1-15,57 4 0,-64-3 16,-6-2-16,6 2 15,64 3-15,-63 0 0,-2 0 16,5 0-16,60 0 0,-71 0 16,71 0-16,-87 0 15,87 0-15,-101 0 0,9-3 16,92 3-16,-79-3 0,3-7 16,16 2-16,2 5 15,58 3-15,-67-3 16,-3-1-16,6-2 0,64 6 15,-67-6-15,-2-2 0,69 8 16,-70-7-16,-3 1 16,73 6-16,-79-3 0,5 1 15,8-4-15,7-1 16,5 4-16,54 3 0,-61-3 16,61 3-16,-79-3 0,9 1 15,-3-1-15,73 3 16,-85-3-16,85 3 0,-92-3 15,5 6-15,11 0 0,15-3 16,6-3-16,3 6 16,-3-3-16,55 0 0,-66 5 15,-4 4-15,9-2 16,3-7-16,58 0 0</inkml:trace>
  <inkml:trace contextRef="#ctx0" brushRef="#br0" timeOffset="6915.25">10482 5173 0,'-61'-9'0,"0"-2"0,-12-2 16,4 4-16,-5 0 15,-8 0-15,3 0 0,79 9 16,-94-9-16,-12-3 16,11 6-16,16 3 0,-3 3 15,-3-3-15,2 0 0,4 0 16,-3 3-16,-3 0 16,-9 0-16,12 0 0,-6 0 15,-9 3-15,2 0 16,7 3-16,-6 0 0,-7 6 15,1-6-15,15 0 0,-3-3 16,-12 3-16,5 0 16,10 3-16,-10-3 0,-2-3 15,0 0-15,6-3 0,2 0 32,-5 0-32,0 3 0,9-3 15,0-3-15,-10 0 16,4 0-16,6 0 0,6-3 15,-3-3-15,0 0 0,82 9 16,-107-18-16,-3-3 16,7 9-16,15 2 0,9 5 15,-3-1-15,9 0 0,9-1 16,-6 4-16,-9 3 16,6-3-16,73 3 0,-88 3 15,-9-3-15,8 3 0,13-3 16,6 3-16,7 1 15,2-1-15,61-3 0,-73 9 16,-6 2-16,9 2 16,70-13-16,-71 15 0,71-15 15,-87 18-15,87-18 0,-88 18 16,88-18-16,-83 21 16,83-21-16,-79 18 0,12-6 15,67-12-15,-64 0 0,64 0 16</inkml:trace>
  <inkml:trace contextRef="#ctx0" brushRef="#br0" timeOffset="8146.63">2636 4036 0,'0'0'0,"0"0"0,-4 57 15,4-57-15,0 66 0,0 12 16,0-78-16,0 0 0,0 76 15,0-76-15,0 0 16,0 0-16,-6 79 16,6-79-16,0 0 0,0 0 15,-12 66-15,12-66 0,0 0 16,0 0-16,-24 34 16,24-34-16,-40-13 0,40 13 15,-39-57-15,12-16 16,9-2-16,5 11 0,7 2 15,1 7-15,-5 4 0,10 51 16,-16-64-16,5-1 16,11 65-16,-16-67 0,7 9 15,9 58-15,0 0 0,-5-51 16,5 51-16,0 0 16,0 0-16,0-45 0,0 45 15,0 0-15,14-21 16,-14 21-16,30 3 0,-30-3 15,47 24-15,-2 15 0,-6 3 16,1-2-16,-1 8 16,-39-48-16,50 64 0,1 2 15,-2 0-15,-49-66 0,48 64 16,-48-64-16,46 54 16,-46-54-16,0 0 15,0 0-15,36 39 0,-36-39 0,0 0 16,0 0-16,0 0 15,0 0-15,0 0 16,23 24-16,-23-24 0,0 0 16,0 0-16,-53-31 0,53 31 15,-58-30-15,-3-2 16,61 32-16,-61-24 0,61 24 16,-67-19-16,67 19 15,-66-18-15,66 18 0,-73-14 16,9-2-16,64 16 0,0 0 15,-54-9-15,54 9 16,-56-6-16,56 6 0,-55 6 16,55-6-16,0 0 15,0 0-15,-39 18 0,39-18 16,0 0-16,0 0 0,-15 21 16,15-21-16,0 0 15,0 0-15,46-3 0,8-30 16,2-12-16,-8 3 0,1 2 15,-1-5-15,4 0 16,-52 45-16,57-46 0,2 1 16,-8 3-16,-51 42 0,52-33 15,-4 5-15,-48 28 16,0 0-16,40-20 16,-40 20-16,0 0 0,0 0 15,27-18-15,-27 18 0,0 0 16,0 0-16,18 18 15,-36 21-15,-16 6 0,-8 0 16,-9 3-16,-4 22 16,3 8-16,3 7 0,-8 6 15,-13 19-15,9 18 0,12-7 16,1 2-16,-7 12 16,55-135-16</inkml:trace>
  <inkml:trace contextRef="#ctx0" brushRef="#br0" timeOffset="19632.03">11072 5939 0,'0'0'0,"0"0"16,0 0-16,0 0 0,0 0 15,0 0-15,18 10 0,-18-10 16,0 0-16,24 11 16,-24-11-16,0 0 0,34 15 15,-34-15-15,42 19 0,1 2 16,-43-21-16,43 15 16,-43-15-16,45 15 15,-45-15-15,49 12 0,-49-12 16,54 15-16,-54-15 0,62 13 15,-62-13-15,66 8 16,1-5-16,-6-3 0,-61 0 16,61 0-16,0 3 15,-61-3-15,64 0 0,5 0 16,4 6-16,-12 1 16,-61-7-16,73 3 0,3 3 15,-6-4-15,-70-2 0,82 3 16,-82-3-16,104 6 15,-10 1-15,-15-4 16,-3-3-16,0 0 0,-76 0 0,85 3 0,10-3 16,-10 0-16,-15 0 0,-4 0 15,10 0-15,-2 0 16,-74 0-16,94 0 0,13 0 16,-20 0-16,-11 0 0,3 0 15,0-3-15,4 3 16,-7 0-16,6-3 0,3 3 15,0 0-15,-6 0 0,0-3 16,7-1-16,5 1 16,-15 0-16,6-2 0,12-1 15,-2 3-15,-7 3 0,3-3 16,6-1-16,-3-2 16,-5 3-16,-4 3 0,9 0 15,3 0-15,-9 0 16,4 0-16,14-3 0,-5 3 15,-11 0-15,5 3 16,5-3-16,0 3 0,-12-3 16,4 4-16,14-8 15,0 1-15,-11 3 16,2 3 0,6-3-16,4 4 0,-16-2 15,6 2-15,12-4 0,-5 0 0,-9 3 0,1 0 16,8 0-16,2-3 15,-11 0-15,-2 5 0,11-2 16,-4 0-16,-5-3 0,2 0 16,6 3-16,4-3 15,-16 0-15,3 0 0,10 0 16,-1 0-16,-9 0 0,0 0 16,4 4-16,-1-4 15,-6 3-15,-3-3 16,10-3-16,-2 3 0,-7 0 15,-1 0-15,9 3 16,-5-3-16,-7 3 0,6 0 16,3-3-16,7 0 0,-98 0 15,109-3-15,7 3 16,-10-3-16,-18 0 0,-3-1 16,4 4-16,-10 0 0,-13 4 15,7-4-15,9-4 16,1 4-16,-7 0 0,-7-3 31,7 3-31,-3 0 0,-73 0 0,92-3 16,2-2-16,-5-4 15,-89 9-15,87-3 16,-8-1-16,-8 2 0,-71 2 16,76-7-16,-6 1 0,-70 6 15,66-5-15,-66 5 16,70-10-16,-70 10 0,71-9 15,-71 9-15,60-9 16,-60 9-16,0 0 0,55-6 16,-55 6-16,0 0 0,0 0 15,40-12-15,-29-6 16,-11 18-16,0 0 0,0 0 16</inkml:trace>
  <inkml:trace contextRef="#ctx0" brushRef="#br0" timeOffset="21436.36">9168 7294 0,'0'0'0,"-46"-3"0,46 3 16,-57-9-16,-1 0 0,3-3 15,4 3-15,51 9 0,-56-9 16,-1-6-16,57 15 15,-55-12-15,0-1 0,55 13 16,-57-8-16,57 8 0,-73-9 16,3-1-16,9 4 15,61 6-15,-64-6 0,-3 4 16,9 2-16,6 0 0,4-4 16,0 1-16,-4-3 15,3 0-15,-3 0 16,-2-3-16,-5 6 0,2-3 15,-1 3-15,-2 3 0,-2-3 16,62 3-16,-79-3 16,-3 3-16,15 0 0,67 0 15,-79-3-15,-6 0 16,9 3-16,13 0 0,1-3 16,5 3-16,-1 0 0,58 0 15,-76 0-15,-13-3 0,13 3 16,76 0-16,-85 3 0,-5-3 15,10 3-15,80-3 0,-85 3 16,-3 0-16,12 0 16,12 0-16,0 0 0,-6 0 15,7 0-15,63-3 0,-79 6 16,-4 0-16,10 0 16,12-3-16,-5 0 15,-5-3-15,1 0 0,70 0 16,-76 0-16,0 0 0,0 3 15,10 0-15,1 0 16,2-3-16,-2 0 0,11 0 16,-1 0-16,-2 0 15,2 0-15,0 0 0,0 0 16,55 0-16,-72 0 0,-1 0 16,-3 0-16,5 0 15,15-3-15,3 0 0,1 0 16,4 3-16,-1-3 15,-2 0-15,-5 3 16,56 0-16,-67 0 0,67 0 16,-75 0-16,-1 0 0,7 3 0,69-3 15,-72 0-15,6 0 16,66 0-16,-61 0 0,7 0 16,1 0-16,11 3 15,0 3-15,-4 1 0,-9-5 16,55-2-1</inkml:trace>
  <inkml:trace contextRef="#ctx0" brushRef="#br0" timeOffset="25394.16">18882 5339 0,'0'0'0,"0"0"0,0 0 16,0 0-16,0 0 15,0 0-15,0 0 16,0 0-16,0 0 16,0 0-16,18-9 0,-18 9 15,24-24-15,-24 24 0,30-36 0,4-9 16,-1 3-16,-2 2 0,-4 1 15,3-13-15,1 1 16,3 0-16,5-6 0,6-7 16,-2 0-16,3 10 0,3-5 15,2-11-15,1 4 16,0 5-16,0 7 0,-1-6 16,-2 5-16,-4 9 15,4-1-15,0-8 0,-6 13 16,-7 3-16,-3 0 15,4-4-15,-1 7 0,-36 36 16,43-39-16,-7-3 16,-36 42-16,34-36 0,-34 36 15,30-40-15,-30 40 0,25-36 16,-25 36-16,0 0 16,0 0-16,17-33 0,-17 33 15,0 0-15,0 0 0,7-28 16,-7 28-16,-15-14 15,15 14 1,0 0-16,-34-3 0,-9 12 16,43-9-16,0 0 0,-45 15 0,45-15 0,0 0 15,0 0-15,-39 15 16,39-15-16,0 0 0,0 0 16,0 0-16,0 0 15,0 0-15,0 0 0,-34 9 16,34-9-16,0 0 0,0 0 15,0 0-15,31-12 16,-31 12-16,0 0 0,42-16 16,-42 16-16,48-17 0,-48 17 15,0 0-15,52-15 16,-52 15-16,0 0 0,49 0 16,-49 0-16,0 0 15,36 15-15,-18 15 0,-18-30 16,0 0-16,3 48 0,-3-48 15,-5 54-15,5-54 16,0 0-16,-9 64 0,9-64 16,-10 66-16,10-66 0,-3 61 15,3-61-15,0 0 32,0 0-32,3 36 0</inkml:trace>
  <inkml:trace contextRef="#ctx0" brushRef="#br0" timeOffset="26374.79">20703 3511 0,'0'0'0,"0"0"0,0 51 16,0-51-16,3 54 0,-6 10 16,3-64-16,-6 63 0,3-12 15,3-51-15,0 49 16,0-49-16,0 0 0,0 0 16,-3 36-16,3-36 0,0 0 15,0 0-15,0 0 16,0 0-16,-15-76 15,12-11-15,3 0 0,3 6 16,3 5-16,3 1 0,-3 8 16,-6 67-16,9-66 0,4 2 15,-13 64-15,0 0 0,11-54 16,-11 54-16,16-55 0,-16 55 16,0 0-16,0 0 15,15-36-15,-15 36 0,0 0 16,0 0-16,24-18 15,-24 18-15,40 6 0,-4 28 16,-2 8-16,-34-42 0,33 54 16,0 13-16,-5-5 15,-1-10-15,-5 3 0,-1-7 16,0-5-16,-21-43 0,28 38 16,-1 5-16,-27-43 15,0 0-15,0 0 16,19 35-16,-19-35 0,0 0 15,0 0-15,8 21 0,-8-21 16,0 0-16,-15-32 16,-3-2-16,-6-11 0,-3 3 15,-1 7-15,-2-2 16,-4-3-16,34 40 16,-46-32-16,46 32 0,-66-28 15,66 28-15,-79-12 0,6 14 0,73-2 16,-61 19-16,61-19 0,-49 21 15,49-21-15,0 0 16,0 0-16,-40 15 0,40-15 16,0 0-16,0 0 15,-21 9-15,21-9 0,0 0 16,0 0-16,0 0 0,52-21 16,-52 21-16,64-21 15,6-3-15,-9 2 0,-4 5 16,-5-1-16,2 5 15,-2-2-15,-6-3 0,3-3 16,-6 2-16,-43 19 16,42-17-16,-42 17 0,43-18 15,-43 18-15,0 0 0,0 0 16,36-21-16,-36 21 16,0 0-16,0 0 0,18-19 15,-18 19-15,0 0 0,0 0 16,-36 3-16,36-3 15,-43 24-15,-9 13 0,-2 11 16,-7 12-16,12-2 0,7 5 16,2 19-16,7-4 15,5-3-15,28-75 16</inkml:trace>
  <inkml:trace contextRef="#ctx0" brushRef="#br0" timeOffset="32219.4">14642 9198 0,'0'0'16,"0"0"-16,0 0 0,0 0 15,0 0-15,0 0 16,0 0-16,0 0 0,0 0 15,0 0-15,46 24 16,-46-24-16,49 15 0,-49-15 16,51 15-16,-51-15 0,0 0 15,70 15 1,0-3-16,-70-12 16,64 12-16,-6-3 0,-4-6 15,-8 0-15,-46-3 0,52 0 0,-52 0 16,67 0-1,-3 0-15,-1 0 0,-5 0 16,-58 0-16,61 0 0,6 0 16,2-3-16,-7 3 15,-62 0-15,69 0 0,7 0 16,0 3-16,-76-3 0,83 0 16,2 3-16,-9-3 15,-76 0-15,79-3 0,6 6 16,-6 0-16,-79-3 0,85 0 15,7-3-15,-8 0 16,-16 3-16,-8 0 16,8-3-16,2 0 0,-7 0 15,4-3-15,3 3 0,0 3 16,-70 0-16,82-3 16,13 0-16,-11 0 0,-13-3 15,-4 3-15,-1 3 0,4 0 16,-6 0-16,3-3 15,6 3-15,-3-3 0,-9 3 16,2 0-16,11 0 16,-4-3-16,-70 3 0,79-3 15,9 0-15,-3 0 16,-85 3-16,88 0 0,4 0 16,-7 0-16,-85 0 0,88-3 15,0-4-15,-6 5 16,-15 4-16,-6-2 0,6 0 15,-3 0-15,-4 0 0,2 0 16,1 0-16,4 4 16,-67-4-16,79 0 0,9 0 15,-6 0-15,-82 0 0,83 3 16,-4 0-16,-3 0 16,-76-3-16,76 3 0,3 0 15,-79-3-15,82 3 0,-6 3 16,-6 0-16,-9 0 15,-61-6-15,73 3 16,-73-3-16,85 0 0,-85 0 16,0 0-16</inkml:trace>
  <inkml:trace contextRef="#ctx0" brushRef="#br0" timeOffset="36513.99">11583 10099 0,'0'0'0,"0"0"16,-43 13-16,43-13 0,-49 14 16,49-14-16,-57 18 15,57-18-15,-64 13 0,64-13 16,-64 11-16,64-11 15,-61 13-15,61-13 0,-58 12 16,58-12-16,-57 9 16,57-9-16,-55 9 0,55-9 15,-55 9-15,55-9 0,-54 9 16,54-9-16,-59 6 16,59-6-16,-60 6 0,60-6 15,-58 6-15,58-6 16,-58 6-16,58-6 0,-61 6 15,61-6-15,-60 3 0,60-3 16,-58 6-16,58-6 16,-61 10-16,61-10 0,-64 8 15,64-8-15,-67 9 16,67-9-16,-70 4 0,70-4 16,-69 6-16,69-6 0,-74 3 15,74-3-15,-76 3 16,76-3-16,-76 3 0,6-3 15,70 0-15,-60 2 0,-1 1 16,61-3-16,-61 4 16,61-4-16,-67 3 0,3 0 15,6 3-15,58-6 0,-57 3 16,57-3-16,-65 3 16,65-3-16,-76 3 15,76-3-15,-85 3 0,85-3 16,-81-3-16,81 3 0,-79 0 15,79 0-15,-86 0 16,86 0-16,-79-3 0,79 3 16,-79-3-16,79 3 15,-82-3-15,82 3 0,-82-6 16,82 6-16,-79-6 0,79 6 16,-79-4-16,79 4 15,-76-3-15,76 3 0,-82-5 16,82 5-16,-83-3 15,83 3-15,-82-3 0,82 3 16,-79-6-16,79 6 0,-82-4 16,3 1-16,79 3 15,-67-9-15,6 4 0,7-1 16,54 6-16,-58-4 0,3 1 16,-3 0-16,3 3 15,55 0-15,-66 0 0,-1-3 16,67 3-16,-64-3 0,3-3 15,3-3-15,58 9 16,-67-3-16,1 0 16,66 3-16,-76-6 0,76 6 15,-86-3-15,10 3 0,9 3 16,67-3-16,-70 0 16,-3 0-16,73 0 0,-66 0 15,-2 0-15,5-3 0,1 3 16,62 0-16,-63-3 15,-4 0-15,67 3 0,-70-3 16,-3 0-16,6 0 16,10 3-16,57 0 0,-65 0 15,-4-3-15,5 0 0,64 3 32,-67 0-32,-6 0 0,73 0 15,-73 0-15,0 0 16,9-3-16,3 0 0,61 3 0,-61-6 15,61 6-15,-73-3 16,73 3-16,-85 0 0,0-3 16,15 0-16,70 3 0,-64-3 15,64 3-15,-79 3 16,79-3-16,-85 6 0,85-6 16,-85 3-16,85-3 0,-91 3 15,91-3-15,-92 6 16,92-6-16,-88 6 15,12 0-15,76-6 0,-63 6 16,8-3-16,6-3 0,49 0 16,-49 0-16,-8 6 15,57-6-15,-59 6 0,59-6 16,-60 6-16,60-6 16,-67 9-16,67-9 0,-67 9 15,9 0-15,58-9 0,-48 10 16,2 4-16,46-14 15,-46 13-15,46-13 0,-49 11 16,49-11-16,-48 13 16,48-13-16,-45 12 15,45-12-15,0 0 0,-46 12 0,46-12 16,0 0-16,-49 12 0,49-12 16,0 0-16,0 0 15,-49 6-15,49-6 0,-50-3 16,50 3-16,0 0 15,-44-12-15,44 12 0,-26-27 16,7-10-16,19 37 0,-19-42 16,19 42-16,-12-45 15,12 45-15,-6-58 0,0-4 16,6 62-16,-3-61 0,3 61 16,-3-69-16,3 69 15,-3-67-15,3-2 0,0 69 16,0-66-16,0 66 0,6-70 15,0 4-15,0 12 16,-6 54-16,13-58 16,-13 58-16,14-60 0,-14 60 15,16-60-15,-1 2 0,-15 58 16,0 0-16,18-54 16,-18 54-16,0 0 15,21-58-15,-21 58 16,26-48-16,-26 48 0,0 0 0,0 0 0,33-36 15,-33 36-15,0 0 0,0 0 16,33-27-16,-33 27 16,39-15-16,-39 15 0,0 0 15,43-9-15,-43 9 0,49-7 16,-49 7-16,0 0 16,54-8-16,-54 8 0,64-6 15,-64 6-15,0 0 0,67-3 16,0 3-16,-67 0 15,61 0-15,-61 0 16,60 3-16,-2 0 0,-58-3 16,59 0-16,-2 0 0,-57 0 15,60 0-15,5 0 16,-65 0-16,73 0 0,-73 0 16,82 3-16,-82-3 0,91 5 15,-12-5-15,-15 3 16,-6-3-16,-1 0 0,-57 0 15,67 4-15,9-1 16,-76-3 0,79 0-16,-2 0 0,-7 3 15,-1 3-15,-69-6 16,79 5-16,0-2 0,-9-3 16,-9 0-16,3-3 0,3 3 15,-3 0-15,-64 0 0,79 0 16,6-5-16,-9 2 15,-9 3-15,3-3 0,0 3 16,-3-3-16,-3 3 16,0 0-16,3 0 0,2-3 15,-4 3-15,4-4 16,4 4-16,0 4 0,-3-4 16,0 0-16,0-4 15,-3 1-15,0-2 0,0 2 16,9 0-16,0 3 0,-6 0 15,-4 0-15,13 0 16,4-3-16,-83 3 0,91 0 16,10 0-16,-7 0 0,-25 3 15,2-3-15,11 0 16,-6 0-16,-9 3 0,-1-3 16,10 0-16,-2 3 15,-7-3-15,2 5 0,7 2 16,-6-4-16,-70-3 0,89 3 15,8-3-15,-9 0 16,-11 3-16,-5 2 0,1-2 16,-3-3-16,-6 0 0,6 3 15,0-3-15,0 4 16,-70-4-16,88 3 0,3 0 16,-5-3-16,-86 0 15,90 0-15,-1 3 0,-10 0 16,-79-3-16,85 0 15,4 0-15,-7 0 0,-19 3 16,-2-6-16,0 0 0,-1 0 16,-60 3-16,76-3 15,7 0-15,-13-1 0,-70 4 16,76 0-16,-76 0 16,88 0-16,-88 0 0,88 4 15,-88-4-15,88 6 0,-88-6 16,83 9-16,-83-9 15,69 12-15,-69-12 0,65 12 16,-65-12-16,51 12 16,-51-12-16,42 18 0,-42-18 15,37 25-15,-37-25 0,0 0 16,28 33-16,-28-33 0,18 42 0,-18-42 16,6 45-16,-6-45 15,-3 52-15,-10 5 0,13-57 16,-21 61-16,-3-2 15,-4-5-15,11-3 0,-2-2 16,19-49-16,-21 55 16,-4 5-16,1-2 0,24-58 15,-21 57-15,21-57 16,-15 63-16,15-63 0,-19 52 16,19-52-16,0 0 0</inkml:trace>
  <inkml:trace contextRef="#ctx0" brushRef="#br0" timeOffset="38449.37">2396 8751 0,'0'0'0,"0"0"0,-7 45 16,7-45-16,0 43 15,0-43-15,10 51 0,5 6 16,3-12-16,3-5 0,3 1 16,1 2-16,-25-43 15,24 48-15,0 0 0,-24-48 16,24 49-16,-24-49 0,0 0 16,0 0-16,0 0 15,0 0-15,0 0 0,16 33 16,-16-33-16,0 0 0,-43-27 15,10-25-15,0 1 16,33 51-16,-37-54 16,1-10-16,5 5 15,31 59-15,-27-64 16,-1-2-16,4 11 0,24 55 0,-24-57 0,6 6 16,2 5-16,16 46 15,-12-51-15,12 51 0,-12-49 16,12 49-16,0 0 15,-6-48-15,6 48 0,0 0 16,0 0-16,12-35 0,-12 35 16,31-16-16,-31 16 15,48 16-15,1 13 0,-49-29 16,52 43-16,2-1 16,-8 0-16,-46-42 0,55 39 15,2-9-15,-8-5 16,-49-25-16,45 24 0,4 0 15,-3-3-15,-46-21 0,51 18 16,-51-18-16,46 16 16,-46-16-16,46 14 0,-46-14 15,0 0-15,0 0 0,0 0 16,0 0-16,0 0 16,0 0-16,30 10 0,-30-10 15,0 0-15,0 0 0,-43-10 16,43 10-16,-51-8 15,51 8-15,-70-13 0,70 13 16,-76-12-16,76 12 0,-70-3 16,70 3-16,-67 6 15,67-6-15,-70 9 16,13 7-16,57-16 0,-50 15 16,5 3-16,45-18 0,-40 21 15,40-21-15,-48 27 16,9 6-16,39-33 0,0 0 15,-40 43-15,40-43 16,0 0-16,-30 54 0,30-54 16,-21 53-16,21-53 0,0 0 15,0 0-15,-16 40 16,16-40-16,0 0 0,0 0 16,0 0-16,0 0 15,0 0-15,13-51 0,1-15 16,-1 5-16,2 1 0,0-1 15,0-8-15,7-4 16,2 7-16,6 0 0,-2-1 16,2 4-1,-30 63-15,40-66 0,5 0 16,-5 14-16,-4 13 16,-36 39-16,40-36 0,-40 36 0,36-37 15,-36 37-15,37-27 16,-37 27-16,0 0 0,39-18 15,-39 18-15,0 0 0,0 0 16,37-12-16,-37 12 16,0 0-16,0 0 0,27 9 15,-17 18-15,-10-27 16,-3 46-16,-10 11 0,-5 12 16,-1 10-16,19-79 0,-17 108 15,-5 22-15,4 0 16,8-15-16,13-7 0,4 1 15,-4-1-15,4-8 0,-7-100 16</inkml:trace>
  <inkml:trace contextRef="#ctx0" brushRef="#br0" timeOffset="41745.47">19903 7985 0,'0'0'0,"0"0"0,0 0 16,16 63-16,-16-63 15,15 51-15,-15-51 0,18 46 16,-18-46-16,0 0 15,30 33-15,-30-33 0,40 12 16,-40-12-16,49-15 16,-7-28-16,-8-8 0,-34 51 15,36-78-15,1-15 16,-1 8-16,0 13 0,4-7 16,-1 10-16,1-4 0,-6 12 15,6 4-15,5-6 16,0 6-16,-5 12 0,-4-1 15,-2 7-15,0 3 0,-34 36 16,36-36-16,-36 36 16,0 0-16,0 0 0,40-34 15,-40 34-15,0 0 16,21-8-16,-21 8 0,0 0 16</inkml:trace>
  <inkml:trace contextRef="#ctx0" brushRef="#br0" timeOffset="42057.9">20612 7659 0,'0'0'0,"-6"45"0,0 1 16,0-1-16,6-45 0,0 0 15,-3 51-15,3-51 16,0 0-16,0 0 0,12 40 15,-12-40-15,21 18 0,-21-18 16,34-15-16,2-25 16,-3-20-16,-2-1 0,0-14 15,11-9-15,7-14 16,2 6-16,7-2 0,6-5 16,6-1-16,-6 6 0,3 1 15,-1 0-15,2 5 16,-11 12-16,-57 76 15</inkml:trace>
  <inkml:trace contextRef="#ctx0" brushRef="#br0" timeOffset="48972.39">12957 11159 0,'0'0'0,"0"0"16,0 0-16,0 0 0,0 0 15,0 0-15,0 0 16,0 0-16,0 0 0,28 6 15,-28-6-15,0 0 0,54 5 16,-54-5-16,58 6 16,-58-6-16,58 3 0,-58-3 15,55 4-15,-55-4 0,55 3 16,-55-3-16,51 3 16,-51-3-16,61 0 15,-61 0-15,64-3 0,-64 3 16,67 3-16,-67-3 0,70-3 15,-70 3-15,73 0 16,-73 0-16,76 0 0,-76 0 16,79-3-16,-6 3 15,-73 0-15,64 0 0,0 0 16,-64 0-16,69-4 0,-69 4 16,79-3-16,0 0 15,-9 3-15,-70 0 0,71-3 16,-5 1-16,-5-4 0,-61 6 15,74-7-15,1 4 16,-8 0-16,-67 3 0,70-3 16,6-2-16,-6 2 15,-70 3-15,79-4 0,-79 4 16,97-6-16,-97 6 0,110-3 16,-3 0-16,-20 0 15,-22 1-15,-8-1 0,1 0 16,6 3-16,-64 0 0,73 0 15,9 0-15,3 3 16,-12-3-16,-9 0 16,0 0-16,3 0 0,-3 3 15,2-1-15,2-2 0,2 0 16,-70 0-16,82 0 16,12 3-16,-6-6 0,-18 3 15,3 3-15,3 0 16,-9-3-16,-7 0 0,8 3 15,8 0-15,-9 0 0,-4-3 16,5 0-16,11 4 16,-3-1-16,-76-3 0,85 0 15,12 0-15,-3 3 16,-94-3-16,100 0 0,4 0 16,-13 0-16,-15 2 0,1 1 15,-1 0-15,-1 0 16,1 4-16,-3 1 0,3-2 15,0-3-15,0 4 0,0-1 16,6-1-16,-3-2 16,-9-3-16,4 3 0,2 7 15,3-7-15,-9-3 0,3 0 16,9 5-16,-3 1 16,-6-2-16,6-1 0,3 0 15,0 3-15,-82-6 16,100 12-16,7 3 0,-10 0 15,-15-3-15,-3-3 16,-3 3-16,0-6 0,-9-3 16,6 0-16,3 6 15,3 1-15,-79-10 0,95 6 16,8-1-16,-3 1 0,-100-6 16,104 6-16,-1 1 15,-15-4-15,-12-3 0,-6 0 16,6 3-16,-2 0 0,-8-3 0,4 3 0,3-1 15,3-2-15,-76 0 0,82 3 16,7-3-16,-17 4 16,-7-1-16,1 0 0,-5-3 15,-61 0-15,64-3 16,3 6-16,-4-3 0,-63 0 16,52 3-16,0 0 15,-52-3-15,55 6 0,-55-6 16,61 6-16,-61-6 15,66 9-15,-66-9 0,0 0 16,62 0-16,-26-21 0,-36 21 16</inkml:trace>
  <inkml:trace contextRef="#ctx0" brushRef="#br0" timeOffset="50217.16">22506 10431 0,'0'0'0,"0"0"15,0 0-15,0 0 0,0 0 16,0 0-16,-30-24 16,30 24-16,-24-39 0,24 39 15,-25-60-15,4-13 16,6 6-16,0 5 0,6 7 16,3 7-16,6 48 0,-7-57 15,1-1-15,6 58 16,-2-54-16,2 54 0,-3-51 15,3 51-15,0 0 16,0 0-16,-3-46 16,3 46-1,0 0-15,0 0 0,3-36 16,-3 36-16,0 0 0,0 0 16,18-15-16,-18 15 15,0 0-15,33 9 0,-33-9 16,39 33-16,-39-33 15,52 46-15,-3-4 0,-12 0 16,-37-42-16,30 40 0,-3-7 16,-27-33-16,36 27 15,-36-27-15,0 0 0,40 36 16,-40-36-16,0 0 0,0 0 16,40 39-16,-40-39 15,0 0-15,0 0 0,30 31 16,-30-31-16,0 0 0,0 0 15,10 18-15,-10-18 16,0 0-16,0 0 16,0 0-16,-49 0 0,49 0 15,-52-10-15,0-1 0,52 11 16,0 0-16,-57-13 16,57 13-16,-65-11 0,65 11 15,-63-10-15,63 10 16,-64 0-16,64 0 0,-55 3 15,55-3-15,0 0 0,-55 10 16,55-10-16,-51 8 0,51-8 16,0 0-16,-49 13 15,49-13-15,0 0 0,0 0 16,-36 14-16,36-14 0,0 0 16,0 0-16,0 0 15,0 0-15,0 0 0,0 0 16,0 0-16,36-24 15,4 3-15,-40 21 0,42-27 16,-42 27-16,52-33 16,-52 33-16,61-36 0,-6-3 15,-7 2-15,-48 37 0,49-42 16,-7 6-16,-42 36 16,37-30-16,-4 2 0,-33 28 15,33-27-15,-33 27 0,0 0 16,0 0-16,35-30 15,-35 30-15,0 0 0,0 0 16,0 0-16,0 0 0,0 0 16,24-18-1,-24 18-15,0 0 0,-31 27 16,1 12-16,-4 4 0,34-43 0,-36 51 16,2 7-16,34-58 0,-30 51 15,3 0-15,8 0 16,1-5-16,18-46 0,-15 54 15,3 9-15,2-9 0,10-54 16,0 0-16</inkml:trace>
  <inkml:trace contextRef="#ctx0" brushRef="#br0" timeOffset="61985.91">8864 12039 0,'0'0'0,"0"0"15,0 0-15,0 0 16,0 0-16,0 0 0,0 0 16,0 0-16,0 0 0,0 0 15,24 31-15,-24-31 16,0 0-16,0 0 0,30 12 16,-30-12-16,40 9 15,-40-9-15,43 12 0,-43-12 16,0 0-16,48 9 0,-48-9 15,58 3-15,-58-3 16,52 0-16,-52 0 0,55 0 16,-55 0-16,55 0 0,-55 0 15,54 0-15,-54 0 16,0 0-16,61 0 16,-61 0-16,64 3 0,-64-3 15,73-3-15,-73 3 0,76-6 16,-76 6-16,76-9 15,-9 0-15,-67 9 0,57-9 16,-2 3-16,-55 6 16,58-3-16,-58 3 0,70-10 15,-70 10-15,79-11 0,-79 11 16,91-13-16,-91 13 16,98-9-16,-98 9 0,94-6 15,-12 6-15,-18 3 0,-64-3 16,67 0-16,2-3 15,-1 3-15,-68 0 0,67 0 16,5 0-16,-5 0 16,-6 0-16,-3 0 0,0 3 15,-58-3-15,60 3 0,11 0 16,2 0-16,-4 3 16,-69-6-16,83 10 0,-7 1 15,-7-1-15,-69-10 0,76 9 16,7 3-16,-16-3 15,-67-9-15,73 9 0,6 0 16,-9 6-16,-70-15 0,73 15 16,6-2-1,-3-5-15,-15-2 0,-7-3 16,-2 0-16,-52-3 0</inkml:trace>
  <inkml:trace contextRef="#ctx0" brushRef="#br0" timeOffset="64435.7">22397 12401 0,'0'0'0,"0"0"0,0 0 16,-43 3-16,43-3 15,0 0-15,-39 9 0,39-9 16,-51 18-16,51-18 0,-58 25 16,58-25-16,0 0 15,-64 14-15,3 2 0,10-7 16,51-9-16,-49 9 0,0-3 16,0 0-16,49-6 15,-54 9-15,2 0 0,-3-3 16,55-6-16,-61 6 15,-3-3-15,0 0 0,4-3 16,60 0-16,-64 3 16,-9 0-16,6-6 0,67 3 15,-73 0-15,-6 0 0,6 0 16,73 0-16,-76 3 16,-3-6-16,3-3 0,12-3 15,3 0-15,3 6 16,3 0-16,55 3 0,-76-6 15,-6-3-15,9 3 0,73 6 16,-79-6-16,3 0 16,7-3-16,69 9 0,-76-6 15,-7-3-15,13 6 16,16 0-16,8 0 0,0 3 16,46 0-16,-49-3 0,49 3 15,-57-3 1,57 3-16,-67 0 0,67 0 15,-79-4-15,79 4 16,-70-3-16,9-3 0,61 6 0,-52-9 16,52 9-16,-45-2 15,45 2-15,0 0 0,0 0 16,-55-3-16,55 3 16,0 0-16,0 0 0,-52-4 15,52 4-15,0 0 0,0 0 16,-45-3-16,45 3 15,0 0-15,0 0 0,-40-9 16,40 9-16,0 0 16,0 0-16,-30-12 0,30 12 15,0 0-15,0 0 0,-19-18 16,19 18-16,0 0 16,0 0-16,-8-24 0,8 24 15,0 0-15,0 0 0,-3-28 16,3 28-16,0 0 15,0 0-15</inkml:trace>
  <inkml:trace contextRef="#ctx0" brushRef="#br0" timeOffset="68727.14">6291 12196 0,'0'0'16,"-31"-15"-16,31 15 0,-39-24 15,-12 0-15,51 24 0,-59-27 16,59 27-16,-63-21 16,2-1-16,61 22 0,-55-17 15,3 1-15,1 5 16,6-5-16,2 7 0,3-3 15,-5 0-15,-1 6 0,46 6 16,-52-12-16,-12-3 16,0-1-16,64 16 0,-70-17 15,1-5-15,2 1 16,67 21-16,-82-21 0,0 6 16,9 0-16,73 15 0,-79-15 15,-4-1-15,13 2 16,9 5-16,1 2 0,-4 2 15,1 2-15,4 3 0,-2 3 16,-3-1 0,4 1-16,2 4 0,-3 2 15,-9 9-15,6-1 16,64-17-16,-73 25 0,-9-1 0,12 6 16,7 1-16,8 5 15,3 6-15,3-3 0,7 0 16,-4 1-16,0 2 15,4 1-15,42-43 0,-45 54 16,1 9-16,8-12 0,36-51 16,-30 54-16,3 3 15,5-2-15,22-55 0,-16 70 16,2-7-16,4-2 16,10-61-16,-3 78 0,10 2 15,-7-80-15,15 82 0,3-9 16,0-4-16,6-14 15,1-13-15,9 4 0,0-2 16,1 5-16,-35-49 0,46 60 16,8 0-16,5-6 15,-59-54-15,72 52 16,2-1-16,-10-9 0,-64-42 16,72 39-16,4-5 0,-9-10 15,-9-11-15,-4-5 16,8-5-16,4 3 15,-7-6-15,1-3 0,10 3 0,-70 0 0,91 0 16,4 0-16,2-3 16,-15-3-16,-12 3 0,0 3 15,9-9-15,0-3 0,-3-3 16,6 0-16,-6-3 16,0 0-16,-6-1 0,-3-2 15,0-3-15,0-6 16,-4-7-16,2-5 0,-2-12 15,-1-3-15,-11 0 0,-2-1 16,-4-5-16,-2-6 16,-3 2-16,-4-5 0,-3-1 15,-2-2-15,-1 6 0,-12-3 16,-2-4-16,-5-6 16,-4 10-16,-4-1 0,-6 1 15,0-4-15,-4 7 0,-4 3 16,-8-4-16,-2 7 15,-4 6-15,-5-1 16,-6-2-16,-4 0 0,4 12 16,-10 2-1,-9-2-15,1 3 16,-1 9-16,-3-4 0,-9 4 16,-6 6-16,6 9 0,-5 3 15,-14 3-15,4 2 16,9 1-16,-6 7 0,-9-1 15,2-1-15,7 7 0,-9 3 16,-6 7-16,-3 7 16,8-1-16,2 2 0,-8 6 15,0 3-15,12 3 0,-6 10 16,0 2-16,1 4 16,6-5-16,6 7 0,-3 4 15,3-1-15,9 0 16,9 6-16,1 7 0,2-4 15,3 1-15,10 9 16,-1 5-16,0 5 0,16-7 16,9 2-16,-4-2 15,7 3-15,15-76 0,-18 90 16,12 10-16,15-7 0,-9-93 16,21 90-16,13-2 15,-7-24-15,0-7 0,8-9 16,1-2-16,6-1 15,-42-45-15,61 56 0,8-4 16,4-7-16,-8-2 0,-8-10 16,4-12-16,15-9 15,0 0-15,-12 9 0,6 6 16,9-11-16,6-10 0,6 0 16,7 6-16,-4 6 15,-9-3-15,7 0 0,14-2 16,-2-5-16,-7-5 0,-3-3 15,-3-3-15,3-5 16,-2-5-16,-4-5 0,6-9 16,-6-3-16,-15-10 0,-6 4 15,-3-6-15,3-10 16,-4-5-16,5-9 0,-1-10 16,-9 4-16,-10 0 0,-6-7 15,7-15-15,-6 1 16,-7 2-16,-2-1 15,-10-6-15,-9 2 0,-2 5 16,-4 1-16,-3-9 0,-9 5 16,-3 9-16,-7 4 15,-4-10-15,-11 3 16,1 13-16,-10-3 0,-9 0 0,-12 0 16,7 17-16,-4 7 0,-15-7 15,-6 10-15,7 5 0,-5 4 16,-14 9-16,-3 4 15,12 5-15,-3 2 0,-13 1 16,-2 6-16,3 3 0,0 9 16,-13 3-16,1 0 15,14 3-15,-2 0 16,-13 9-16,4 12 0,12 4 16,3 7-16,-13 8 0,1 10 15,18 5-15,3 8 16,-12 13-16,5 0 0,14-7 15,-1 0-15,5 12 16,14 4-16,8-3 0,1-1 16,6 4-16,2 3 0,6-13 15,10 5-15,6 11 16,6 0-16,2-6 0,7-3 16,3 7-16,7-1 15,5-13-15,6-8 16,3-1-16,7-11 15,-31-58-15,42 69 0,2-9 0,0-12 0,-44-48 0,52 49 16,15-10-16,-67-39 16,73 33-16,6-6 15,0-3-15,6-3 0,-9-8 16,-8 1-16,2 2 16,12-7-16,-6 3 0,9-3 15,18 0-15,1 3 0,-10 3 16,-9 3-16,4 3 15,5-5-15,-10-7 0,8-4 16,11-1-16,-8-1 0,-4-6 16,6-6-16,-3-3 15,-5-10-15,-89 22 0,100-27 16,3-9-16,-8-3 16,-23-1-16,-4-8 0,-8-3 15,1 0-15,-9-7 0,0-1 16,-10-14-16,-2-2 15,-7-4-15,7-3 0,-4-11 16,-12 5-16,-8 7 0,-1-4 31,-3-11-31,-6-1 0,-3 10 16,-3-6-16,-3-4 16,0 6-16,-6 10 0,-9 2 15,-6-12-15,-1 7 0,-2 4 16,-7-2-16,-2-3 15,0 6-15,-4 7 0,-6 6 16,-6 0-16,-6 12 0,4 5 16,-7 4-16,-6 3 15,-6 2-15,7 4 0,-8 6 16,-8-1-16,-6 10 16,12 6-16,-3 3 0,-9 0 15,2 0-15,4 3 0,-6 6 16,-3 6-16,0 9 15,5 0-15,1 6 0,-9 7 16,0 2-16,15 3 0,-3 12 16,-12 7-16,2 2 15,10 0-15,-3 3 0,0 4 16,9 4-16,9-7 0,-4-1 16,2 13-16,3-1 15,4-2-15,11-1 16,-4 10-16,7-4 0,11 0 15,-3 7-15,3 11 0,7 4 16,10-1-16,4-2 16,6 11-16,7-5 0,0-16 15,12 4-15,7 2 16,-4 0-16,6-12 0,12-2 16,4-1-16,2-2 0,-36-67 15,49 70-15,21-1 16,6-9-16,-3-12 0,3-6 15,12 4-15,16-4 16,-3-6-16,8-9 0,21 0 16,-2 1-16,-128-28 0,0 0 15</inkml:trace>
  <inkml:trace contextRef="#ctx0" brushRef="#br0" timeOffset="79233.5">14055 11970 0,'0'0'0,"0"0"16,0 0-16,0 0 0,0 0 16,0 0-16,0 0 15,-45-12-15,45 12 0,0 0 16,0 0-16,-37-12 16,37 12-16,0 0 0,-49-12 15,49 12-15,-48-13 16,48 13-16,0 0 0,-52-11 15,52 11-15,0 0 0,-52-9 16,52 9-16,-51-7 16,51 7-16,0 0 0,-58-3 15,58 3-15,-58 0 0,58 0 16,-54 6-16,2 1 16,52-7-16,0 0 0,-52 8 15,52-8-15,-61 13 16,61-13-16,-64 9 0,64-9 15,-60 12-15,60-12 0,-65 12 16,65-12-16,-63 15 16,63-15-16,-64 15 0,64-15 15,-64 18-15,64-18 0,-64 24 16,12 4-16,52-28 16,-42 27-16,2 0 15,4 3-15,5-5 0,31-25 16,-33 29-16,3 7 0,-1-2 15,31-34-15,-30 42 16,30-42-16,-34 45 16,34-45-16,-33 51 15,33-51-15,-28 66 0,28-66 16,-24 70-16,24-70 0,-21 76 0,21-76 16,-12 69-16,9-6 15,3-63-15,-3 54 0,9-3 16,-6-51-16,9 52 0,-9-52 15,12 48-15,-12-48 16,21 52-16,-21-52 0,28 57 16,-28-57-16,36 51 15,-36-51-15,36 52 0,-2-4 16,-34-48-16,28 42 0,-1-9 16,3-5-16,3-7 15,-33-21-15,43 23 0,3-2 16,-1 0-16,-45-21 0,49 22 15,0-1-15,-49-21 16,51 21-16,1 3 0,-52-24 16,61 27-16,-61-27 0,76 25 15,3-4-15,-18-3 16,-61-18-16,61 15 16,-61-15-16,70 15 0,-70-15 15,85 12 1,0-3-16,-15 0 0,-70-9 15,70 7-15,-6-4 0,-64-3 0,61 0 0,2-3 16,4-1-16,-12 1 16,-6-3-16,0 0 0,2 3 15,7 0-15,-58 3 0,67-12 16,-1-6-16,-4-3 16,-5 3-16,-8-3 0,-49 21 15,61-34-15,-61 34 16,76-39-16,0-3 0,-16 5 31,-5 4-31,-6 7 0,0-4 16,2-4-16,-51 34 0,58-39 0,3-12 15,-12 2-15,-49 49 0,52-54 16,5-6-16,-11 8 16,-10 4-16,-6 0 0,1 6 15,0-3-15,-31 45 0,33-61 16,-3-2-16,-5-1 15,-25 64-15,21-69 0,-6-4 16,0 7-16,-15 66 0,9-66 31,-2-6-31,-7 11 0,0 61 16,-7-66-16,-2 3 0,1 5 16,-8 1-16,1 5 0,-3 4 15,-4 0-15,22 48 0,-36-55 16,36 55-16,-43-69 15,43 69-15,-51-66 0,-4 9 16,3 5-16,52 52 0,-54-45 16,-1 2-16,55 43 15,-61-41-15,0 4 16,4 4-16,-2 6 0,59 27 16,-60-27-16,-4-7 15,3 7-15,61 27 0,-76-21 16,0 6-16,6 9 0,70 6 15,-79-6-15,-4 3 16,11 3-16,72 0 0,-83 3 16,-2 0-16,12 3 0,73-6 15,-79 13-15,-6 2 16,12-1-16,13-1 0,1-2 16,-1 8-16,2-8 15,58-11-15,-73 21 0,-6 7 16,3-4-16,16-3 15,4 0-15,1 6 16,1-3-16,8 4 0,-2-4 0,-7 3 0,3 1 16,52-28-16,-58 36 15,-5 0-15,8-3 0,55-33 16,-58 37-16,3 5 16,6-6-16,49-36 0,-42 36 15,-3 0-15,5 0 0,40-36 16,-42 39-16,42-39 15,-43 48-15,43-48 0,-46 55 16,10-1-16,36-54 16,-28 46-16,4-1 0,24-45 15,-16 55-15,16-55 0,-11 62 16,11-62-16,-6 72 16,6-72-16,3 79 0,3 0 15,-6-79-15,6 66 0,6-9 16,3 1-16,0-12 15,4-8-15,1 2 0,-20-40 16,28 48-16,-28-48 16,37 62-1,2 5-15,-5-13 0,-7-11 16,1-7-16,2-6 0,-3-2 0,3-4 0,-2 0 16,2 6-16,4-9 15,-34-21-15,39 24 0,7 0 16,-46-24-16,55 21 0,-4 3 15,-51-24-15,62 21 16,-62-21-16,75 27 0,-5-3 16,-6-2-16,-64-22 0,64 21 15,-3 0-15,0-3 16,-61-18-16,70 18 0,-70-18 16,85 24-16,-85-24 15,88 19-15,-3-7 0,-9-6 16,-15 0-16,-3 0 15,-4-3-15,4 0 0,-58-3 16,64-3-16,-64 3 16,79 3-16,-3-3 0,-3 3 15,-6-3-15,-3 0 0,-64 0 16,70 0-16,12-3 16,-82 3-16,76-6 0,3-9 15,0 0-15,-79 15 16,71-22-1,-5-5-15,-2 3 0,-6 0 16,-58 24-16,57-30 0,4-4 0,-9-1 0,-10 2 16,7 2-16,-3-2 15,-10-6-15,-2 0 0,2 3 16,-3-10-16,2 1 0,-5 6 16,3-4-16,0-2 15,-5-3-15,-28 48 0,27-64 16,1-5-16,-4 9 15,-24 60-15,21-63 0,-3-7 16,4 7-16,-22 63 0,15-70 16,-6-2-16,-3 5 15,-6 67-15,3-69 0,-3 69 16,-3-84-16,3 84 0,-9-94 16,-3 1-16,12 93 15,-22-79-15,5 10 0,-5 11 16,22 58-16,-24-51 15,-6-3-15,-1 9 0,0 3 16,31 42-16,-39-46 16,-10 4-16,1 6 0,8 9 15,1 0-15,2 5 0,-2 4 16,-1 0-16,-8-3 16,2 0-16,-6 0 0,52 21 15,-61-21-15,-6 0 16,0 8-16,67 13 0,-69-11 15,-1 2-15,9 2 0,61 7 16,-73-6-16,0 4 16,6 2-16,67 0 0,-73 0 15,0 2-15,6 1 16,67-3-16,-67 3 0,-12 4 16,9-1-16,12 2 0,10 2 15,-4-1-15,4-1 16,-1 8-16,-3-5 0,0 5 15,4-1-15,2 0 0,0 0 16,-3 3-16,4 3 16,2 1-16,-5 1 0,5 1 15,1 1-15,42-25 0,-49 30 16,0 3-16,3 1 16,46-34-16,-45 33 15,6 3-15,39-36 0,-37 39 16,37-39-16,-37 48 15,37-48 1,0 0-16,-33 61 16,6-4-16,27-57 0,-24 51 15,24-51-15</inkml:trace>
  <inkml:trace contextRef="#ctx0" brushRef="#br0" timeOffset="88811.53">4326 1363 0,'0'0'0,"0"0"0,0 0 16,0 0-16,0 0 0,0 0 16,19 13-16,-19-13 15,18 18-15,-18-18 0,15 35 16,4 11-16,-8 2 16,-11-48-16,10 66 0,-10-66 15,3 82-15,-3-82 0,3 90 16,-3-90-16,0 0 15,0 0-15,3 79 0,-3-79 16,0 0-16,0 0 0,0 48 16,0-48-16,0 0 15,0 0-15,3-27 0,-3 27 16,0-48-16,0 48 16,0 0-16,0 0 0,3-55 15,-3 55-15,12-51 16,13 15-16,-25 36 15,27-31-15,9 1 0,-36 30 16,43-33-16,-43 33 0,49-39 16,-49 39-16,49-42 15,-49 42-15,33-45 0,-33 45 16,11-54-16,-11 54 0,0 0 16,-5-49-16,5 49 15,0 0-15,0 0 0,0 0 16,0 0-16,-9-36 0,9 36 15,0 0-15,0 0 16,-43 21-16,21 27 0,14 13 16,8-61-16,0 62 0,0-62 15,8 76-15,8-4 16,-16-72-16,9 70 16,-9-70-16,10 61 0,-10-61 15,0 0-15,0 0 0,8 48 16,-8-48-16,9 21 15,-9-21-15,0 0 0</inkml:trace>
  <inkml:trace contextRef="#ctx0" brushRef="#br0" timeOffset="90304.03">5001 1620 0,'0'0'0,"0"0"0,0 0 16,0 0-16,0 35 16,0-35-16,3 43 0,-3-43 15,4 57-15,-4-57 0,12 63 16,-12-63-16,27 64 16,-27-64-16,40 46 0,-40-46 15,49 24-15,-49-24 0,54-6 16,-9-22-16,-11-8 15,-34 36-15,22-51 0,-22 51 16,9-61-16,-9 61 0,3-66 16,-9 8-16,6 58 15,0 0-15,0 0 16,-16-54-16,16 54 0,-27-45 16,27 45-16,0 0 0,0 0 15,-43-18-15,43 18 16,-55 5-16,55-5 0,0 0 15,-48 37-15,48-37 16,0 0-16,0 0 0,-24 52 16,24-52-16,15 45 0,-15-45 15,43 21-15,11-21 16,-54 0-16,58-21 0,-4-12 16,-54 33-16,49-49 15,-49 49-15,40-48 0,-40 48 16,0 0-16,0 0 0,39-24 15,-39 24-15,0 0 16,22 6-16,-22-6 0,9 36 16,-9-36-16,3 57 0,-3 4 15,0-61-15,-3 64 16,3-64-16,0 0 0,0 0 16,-3 54-16,3-54 0,6 29 15,-6-29-15,0 0 16,0 0-16,34-47 15,-34 47-15,24-52 0,-24 52 16,0 0-16,0 0 0,21-48 16,-21 48-16,0 0 15,24-22-15,-24 22 16,0 0-16,28 0 16,-1 19-16,-27-19 0,31 33 15,8 3-15,-39-36 0,46 24 16,-46-24-16,54 13 0,-54-13 15,0 0-15,55-3 0,-9-22 16,-46 25-16,40-42 16,-40 42-16,27-52 0,-27 52 15,3-60-15,-3 60 0,0 0 16,0 0-16,-13-54 16,13 54-16,0 0 0,0 0 15,-33-27-15,33 27 0,-39 6 16,39-6-16,-31 36 15,31-36-15,-18 57 16,8 1-16,10-58 0,13 55 16,-13-55-16,33 41 0,13-11 15,-46-30-15,61 13 16,-61-13-16,57-13 0,-8-7 16,-9-11-16,-40 31 15,36-48-15,-36 48 0,24-61 16,-24 61-16,16-63 15,-16 63-15,0 0 16,0 0-16,0 0 0,0 0 16,0 0-16,0 0 0,12-51 0,-12 51 15,0 0-15,0 0 0,0 0 16,0 0-16,9 45 16,-9-45-16,21 64 0,-21-64 15,43 60-15,-43-60 0,0 0 16,54 37-16,-54-37 15,62 0-15,-62 0 0,52-31 16,-13-12-16,-24-5 16,-15 48-16,3-57 0,-3 57 15,3-51-15,-3 51 0,0 0 16,0 0-16,3-40 16,-3 40-16,0 0 0,0 0 15,0 0-15,0 0 16,0 0-16,0 0 0,0 0 15,12 79-15,6 3 0,1-4 16,-1 7-16,-6-7 16,-9-9-16,0-5 0,-9-2 15,0-10-15,6-52 0,-6 57 32,6-57-32,-9 58 0,9-58 15,0 0-15,-21 45 0,21-45 16,0 0-16,-37 31 15,37-31-15,-49 9 0,49-9 16,-42-16-16,8-14 0,34 30 16,-24-42-16,24 42 15,-18-58-15,11 1 0,7 57 16,7-63-16,17-3 16,16 12-16,-40 54 0,60-58 15,-1 10-15,-2 12 0,-57 36 16,0 0-16</inkml:trace>
  <inkml:trace contextRef="#ctx0" brushRef="#br0" timeOffset="90788.29">7547 1577 0,'0'0'0,"0"0"16,0 0-16,0 0 0,0 0 16,-9-39-16,9 39 15,-30-15-15,-13 9 0,43 6 16,-52 12-16,1 15 15,51-27-15,-43 39 0,13 1 16,30-40-16,-16 48 16,16-48-16,0 0 0,10 52 15,-10-52-15,0 0 0,0 0 16,30 35-16,13-25 16,-43-10-16,45-19 0,-45 19 15,46-39-15,-46 39 0,36-48 16,-36 48-16,0 0 15,0 0-15,0 0 0,0 0 16,0 0-16,28-37 0,-28 37 16,39-8-16,-39 8 15,33 20-15,-2 17 0,-31-37 16,0 0-16,25 49 0,-25-49 16,30 32-16,9-25 15,-39-7-15,0 0 16</inkml:trace>
  <inkml:trace contextRef="#ctx0" brushRef="#br0" timeOffset="92022.98">7942 1152 0,'0'0'0,"0"0"15,19 39-15,-1 6 0,0 10 16,-3-4-16,1 4 16,-1-1-16,-15-54 0,2 53 15,-2-53-15,0 0 0,0 0 16,0 49-16,0-49 15,0 0-15,0 0 0,0 33 16,0-33-16,0 0 16,-24-25-16,24 25 0,0 0 15,0 0-15,-36-38 16,36 38-16,-52-30 0,52 30 16,-51 3-16,51-3 0,-46 38 15,15 23-15,7-4 16,9-5-16,15-52 0,6 54 15,-6-54-15,0 0 0,28 46 16,-28-46-16,42 24 16,10-21-16,-52-3 0,39-21 15,-39 21-15,33-46 0,-33 46 16,25-60-16,-25 60 16,18-58-16,-18 58 0,0 0 15,0 0-15,0 0 0,0 0 16,0 0-16,0 0 15,12-42-15,-12 42 16,0 0-16,37 28 0,-37-28 16,27 48-16,4 1 0,-31-49 15,30 38-15,7-11 16,-37-27-16,49 13 0,-49-13 16,51-10-16,-51 10 15,52-30-15,-52 30 0,36-51 16,-11-3-16,-25 54 0,15-55 15,-15 55-15,12-57 16,-12 57-16,0 0 0,0 0 16,3-43-16,-3 43 0,0 0 15,0 0-15,0 0 16,-33 3-16,33-3 0,-19 48 16,13 14-16,6-62 15,0 57-15,12 1 0,-12-58 16,27 39-16,-27-39 0,0 0 15,46 18-15,-46-18 16,46-6-16,-13-22 0,-33 28 16,27-45-16,-27 45 0,13-58 15,-13 58-15,0 0 16,0 0-16,6-60 0,-6 60 16,0 0-16,0 0 0,3-39 15,-3 39-15,0 0 16,0 0-16,18 30 15,-18-30-15,19 49 0,-19-49 16,24 51-16,7-5 0,-31-46 16,33 26-16,-33-26 15,46 9-15,-46-9 0,42-15 16,-2-21-16,-40 36 16,30-54-16,-30 54 0,18-73 15,-18 73-15,3-93 0,-3 93 16,-9-94-16,9 94 15,-9-77-15,9 77 0,-15-61 16,15 61-16,0 0 16,0 0-16,-16-43 0,16 43 15,0 0-15,0 0 0,-24-11 16,24 11-16,-27 14 16,27-14-16,-25 43 0,7 9 15,6 2-15,9 0 0,6-1 16,16 14-16,11 9 15,0-7-15,6 0 0,4-9 16,3-20-16,-43-40 0,48 27 16,4-20-16,-52-7 15,48-7-15,-2-11 16,-46 18-16,40-33 0,-40 33 16,33-54-16,-33 54 15</inkml:trace>
  <inkml:trace contextRef="#ctx0" brushRef="#br0" timeOffset="92272.91">9152 1188 0,'0'0'0,"28"42"16,-10 16-16,4 14 0,-4 10 16,-6-10-16,-3 0 15,-2 1-15,-10-3 0,3-70 16,-7 60-16,7-60 0,0 0 16,0 0-16,-9 39 15,9-39-15</inkml:trace>
  <inkml:trace contextRef="#ctx0" brushRef="#br0" timeOffset="93196.86">9579 1683 0,'0'0'16,"0"0"-16,0 0 0,33 9 15,-6-21-15,-27 12 0,28-31 16,-28 31-16,0 0 16,12-42-16,-12 42 0,0 0 15,0 0-15,-10-30 0,-20 24 16,30 6-16,-49 21 16,49-21-16,-48 43 0,48-43 15,-39 57-15,39-57 0,-16 66 16,16-66-16,22 60 15,-22-60-15,51 43 16,19-22-16,-70-21 0,64-15 16,-6-18-16,-58 33 0,48-51 15,-14-3-15,-3-1 16,-10 10-16,-21 45 0,0 0 16,15-43-16,-15 43 15,0 0-15,0 0 0,6-39 16,-6 39-16,0 0 0,0 0 15,0 0-15,0 0 0,0 0 16,0 0-16,6-30 16,-6 30-16,0 0 0,0 0 15,39 27-15,-39-27 0,28 27 16,-28-27-16,34 33 16,-34-33-16,0 0 0,24 42 15,-24-42-15,12 52 16,-12-52-16,0 0 0,15 57 15,-15-57-15,25 46 16,-25-46-16,45 30 0,16-18 16,3-9-16,-64-3 0,67-6 15,-7-13-15,-60 19 16,55-24-16,-55 24 0,49-30 16,-12-8-16,-37 38 0,27-55 15,-27 55-15,0 0 16,18-54-16,-18 54 0,0 0 15,-3-43-15,3 43 0,0 0 16,-33-19-16,33 19 16,-55 13-16,-6 14 0,3 10 15,58-37-15,-39 42 16,39-42-16,-24 58 0,24-58 16,-7 48-16,25-10 15,-18-38-15,43 22 0,-43-22 16,67-6-16,-6-21 15,-15-9-15,-13-6 0,-6-1 16,-27 43-16,22-37 0,-22 37 16,0 0-16,0 0 15,0 0-15,0 0 0,18-20 16,-18 20-16,27 17 16,-27-17-16,34 49 0,-34-49 15,30 69-15,-30-69 0,36 61 16,-36-61-16,43 36 15,-43-36-15,46 12 0,-46-12 16</inkml:trace>
  <inkml:trace contextRef="#ctx0" brushRef="#br0" timeOffset="93462.42">10807 1179 0,'0'0'0,"0"0"16,18 40-16,-18-40 0,22 63 15,5 22-15,-5 4 16,-7-4-16,-12 9 0,3 3 15,-6-97-15,3 84 0,-3-84 16,6 66-16,-6-66 16,0 0-16,0 0 0</inkml:trace>
  <inkml:trace contextRef="#ctx0" brushRef="#br0" timeOffset="93665.53">11114 1749 0,'0'0'0,"19"48"16,-7-5-16,-12-43 0,9 55 15,-9-55-15,0 0 0,0 0 16,3 38-16,-3-38 15</inkml:trace>
  <inkml:trace contextRef="#ctx0" brushRef="#br0" timeOffset="93852.95">11062 1427 0,'0'0'0,"0"0"15,0 0-15,0 0 16,0 0-16,0 0 0,0 0 16,0 0-16,0 0 0,0 0 15,31 5-15</inkml:trace>
  <inkml:trace contextRef="#ctx0" brushRef="#br0" timeOffset="94566.67">11336 1640 0,'0'0'0,"0"0"0,0 0 16,0 0-16,-8 49 0,1 11 15,7-2-15,0-58 0,12 57 16,-12-57-16,22 48 16,-22-48-16,36 31 0,7-22 15,-43-9-15,0 0 0,45-16 16,-45 16-16,49-36 16,-49 36-16,40-57 15,-40 57-15,24-66 0,-24 66 16,3-67-16,-3 67 0,-19-48 15,19 48-15,-42-27 16,42 27-16,-61 0 16,61 0-16,-69 17 0,13 8 15,56-25-15,0 0 0,0 0 0,-36 30 16,36-30-16,0 0 0,0 31 16,0-31-16,43 14 15,-43-14-15,63 0 0,5-14 16,-68 14-16,57-28 0,-57 28 15,49-33-15,-49 33 16,0 0-16,0 0 0,33-31 16,-33 31-16,0 0 0,0 0 15,0 0-15,0 0 16,19 25-16,-19-25 0,0 51 16,0-51-16,3 52 0,-3-52 15,0 0-15,21 42 16,-21-42-16,36 24 15,-36-24-15,40-3 0,-40 3 16,36-24-16,-36 24 0,37-39 16,-37 39-16,0 0 15,0 0-15,30-34 0,-30 34 16,0 0-16,0 0 16,28-11-1,-28 11-15,36 17 0,4 20 16,-4 1-16,-36-38 0,43 46 0,0 2 0,-1-14 15,-42-34-15,43 17 0,-43-17 16</inkml:trace>
  <inkml:trace contextRef="#ctx0" brushRef="#br0" timeOffset="94871.57">10755 1451 0,'0'0'0,"0"0"0,0 0 15,43-3-15,-6-7 32,-37 10-32,55-11 0,8-8 15,-5 5-15,-58 14 0,55-24 16,-55 24-16</inkml:trace>
  <inkml:trace contextRef="#ctx0" brushRef="#br0" timeOffset="95215.23">9177 1472 0,'0'0'0,"27"-16"15,22-5-15,24 0 16,19-3-16,1 10 0,14-5 16,3-2-16,5 0 0,-115 21 15</inkml:trace>
  <inkml:trace contextRef="#ctx0" brushRef="#br0" timeOffset="95855.71">12455 2235 0,'0'0'0,"0"0"0,0 0 15,0 0-15,-36 19 0,36-19 16,-46 6-16,46-6 0,-63 0 16,63 0-16,-86-6 15,-8 2-15,15-2 0,79 6 16,-85-13-16,-6 2 15,9-1-15,82 12 0,-98-9 16,-11 3-16,12 0 16,8-1-16,7-2 0,-12 0 15,-3 3-15,12 1 0,-10-1 16,-17 0-16,5-4 16,0 4-16,-2-3 0,-10 3 15,-5 3-15,5 0 0,-6 0 16,-11-3-16,-7 0 15,22 2-15,-10 1 0,-13 1 16,-2 2-16,10 0 0,-4-3 16,-9-3-16,3-4 15,9 2-15,0-1 0,-18-1 16,6-1-16,9 1 0,-3 2 16,-15-4-16,-12-1 15,17 8-15,-7-2 16,-20-5-16,-8 1 0,8 1 15,-12 7-15,-26 6 0,-11 13 16,14 1-16,-23 8 16,-24 16-16,-8 20 0,18 5 15,252-66-15</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25:25.47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10890 3291 0,'0'0'0,"0"0"0,0 0 15,-40-3-15,40 3 0,-39-10 16,39 10-16,-52-17 15,52 17-15,-55-24 16,55 24-16,-52-22 0,52 22 0,-52-21 16,7 3-16,45 18 15,0 0-15,-52-19 16,52 19-16,-61-14 0,61 14 16,-66-15-16,66 15 0,-68-16 15,68 16-15,-73-17 16,73 17-16,-73-13 0,73 13 15,-75-11-15,8-5 16,67 16-16,0 0 0,-74-18 16,-2-3-16,76 21 0,-73-21 15,7 4-15,8 4 16,6 1-16,52 12 0,-61-18 16,-5 0-1,66 18-15,-73-19 0,0 2 16,2 5-16,17 5 15,54 7-15,-67-8 0,67 8 16,-88-10-16,88 10 0,-104-14 16,1 2-16,15 5 15,21-2-15,9 0 0,4 0 16,2 4-16,52 5 0,-67-7 16,-12 1-16,5 0 15,74 6-15,-84-10 0,-5 5 16,13 2-16,76 3 0,-79 0 15,3-3-15,3 0 16,73 3-16,-79 0 0,0 3 16,9 0-16,70-3 0,-73 0 15,-6 3-15,9-1 16,70-2-16,-73 9 0,-6 1 16,12-4-16,67-6 15,-76 9-15,0 6 0,6 0 16,70-15-16,-67 21 15,-3 6-15,9-2 0,61-25 16,-72 30-16,4 6 16,8-6-16,5-5 0,3-1 15,7 5-15,-1 1 0,3 1 0,7-1 16,-7 0-16,1 3 16,8-2-16,4 4 0,0-1 15,-1-4-15,31-30 0,-34 39 16,1 10-16,33-49 15,-36 48-15,2 0 0,34-48 16,-24 57-16,24-57 0,-21 60 16,8-2-16,4-4 15,9-54-15,-5 52 0,5-1 16,0-51-16,8 55 0,-2-7 16,4-3-16,-10-45 15,12 48-15,3-2 16,6-5-16,-21-41 0,31 42 15,-4-2-15,4-7 0,-31-33 16,33 30-16,7-3 16,2 1-16,-2-7 0,-40-21 15,48 24-15,1-3 0,0-3 16,-49-18-16,57 13 16,4-2-16,0 1 0,-61-12 15,70 15-15,3-8 16,-6-4-16,-3 3 0,-7-1 15,5-2-15,-5 0 0,1-3 16,-1 4-16,8-4 16,-2 0-16,-2 3 0,0 0 15,6 0-15,-1-3 16,-66 0-16,86 0 0,2 0 16,-6 0-16,-3 3 0,-9 0 15,0-3-15,0 0 16,0 0-16,3-3 0,3-3 15,3 3-15,-6 0 0,1 3 16,1-4-16,8 1 16,-10-3-16,2 4 0,8 2 15,-7 0-15,-4 0 16,1 0-16,10 2 0,-8 1 16,-5 0-16,3-3 15,7 3-15,-1 1 0,-6-1 16,3 0-16,3 0 0,-6-3 15,-3 0-15,-1 3 16,7 0-16,-2 0 0,-4-3 16,-4 0-16,4-3 15,-6 0-15,-6-6 0,0 2 16,9 1-16,-3 1 16,-4-1-16,-1-13 0,-2 4 15,1-2-15,-58 17 0,70-25 16,0-2-16,-6 2 15,-10 5-15,-8-2 0,0 1 16,-7-3-16,-39 24 0,43-31 16,-1-2-16,-2 4 15,-40 29-15,36-37 0,-36 37 16,37-41-16,-37 41 0,27-49 16,-27 49-16,22-54 15,-22 54-15,11-55 0,-8 4 16,-3 51-16,-6-51 0,-2 5 15,-5 4-15,13 42 16,-12-45-16,-9 2 16,21 43-16,-30-51 0,30 51 15,-37-59-15,37 59 0,-49-61 16,4 10-16,5 6 16,1 11-16,-4 7 0,43 27 15,-49-28-15,-5-2 16,-4 3-16,58 27 0,-70-27 15,-9 6-15,12 7 0,67 14 16,-76-10-16,-4 7 16,80 3-16,-72-3 0,-1 6 15,6 3-15,6 1 16,61-7-16,-64 2 0,64-2 16</inkml:trace>
  <inkml:trace contextRef="#ctx0" brushRef="#br0" timeOffset="785.85">9274 3342 0,'0'0'0,"0"0"0,0 0 15,0 0-15,0 0 16,-5-27-16,5 27 0,5-30 16,-5 30-16,22-42 15,-22 42-15,46-49 0,2-5 16,0 2-16,-2 14 0,3-2 15,0-5-15,2-9 16,-2 5-16,6-2 0,8-10 16,10 4-16,-5 2 0,2-2 15,6-2-15,3 5 16,-10 5-16,1-2 16,12-1-16,-9 4 0,-9 6 15,0 3-15,3-3 0,-6 5 16,-3 4-16,-7 0 15,-2-1-15,0 10 0,-49 24 16,46-30-16,-46 30 0,42-29 16,-42 29-16,0 0 15,37-30 1,-37 30-16,0 0 0,0 0 0,11-34 16,-11 34-1,-21-24-15,21 24 0,-42-16 16,42 16-16,0 0 0,-58-3 0,58 3 0,0 0 15,0 0-15,-58 0 0,58 0 16,0 0-16,0 0 0,0 0 16,0 0-16,0 0 15,-30-2-15,30 2 16,0 0-16,0 0 0,0 0 16,67-9-16,-67 9 0,0 0 15,0 0-15,60 3 16,-60-3-16,0 0 0,49 21 15,-49-21-15,25 36 16,-25 9-16,0-45 0,-19 45 16,19-45-16,-24 51 0,24-51 15,-25 58-15,25-58 16,-14 54-16,14-54 0,0 0 16,0 0-16,3 39 15,-3-39-15</inkml:trace>
  <inkml:trace contextRef="#ctx0" brushRef="#br0" timeOffset="2079.41">12650 1897 0,'0'0'0,"0"0"0,-30-39 16,30 39-16,-43-40 0,43 40 16,-63-38-16,-8 7 15,7 14-15,64 17 0,-72-6 16,-7 6-16,3 6 16,9 0-16,3 5 0,-3 4 15,-9 4-15,8-1 0,5 5 16,-13 8-16,0 6 15,9-1-15,-3 2 0,-6 7 16,0 6-16,15-8 0,3 3 16,-5 8-16,1-2 15,11-4-15,6 3 0,-1 0 16,6-3-16,13-2 0,2-1 16,1 3-16,3 0 15,21-48-15,-15 54 16,2 3-16,7 1 0,6-58 15,6 61-15,7 2 0,11-3 16,-24-60-16,39 58 16,10-2-16,6-8 0,-4-11 15,8-7-15,7-3 0,4-9 16,-3-2-16,6-1 16,10-3-16,7 0 0,-5-6 15,7-3-15,14 4 16,-2-5-16,-7 1 0,1 0 15,8 3-15,6 0 16,-11-3-16,2-3 0,0 0 16,1-3-16,-4-3 0,-8-6 15,8 0-15,0 0 16,-8-4-16,2 2 0,3-8 16,-3-1-16,-6-2 0,-5 1 31,2-3-31,-3-3 15,-15-1-15,-3-4 0,-4 1 16,2-1-16,-14-2 0,-6-1 16,1 1-16,-7 1 0,-8 0 15,-1-7-15,4 4 16,-31 39-16,21-46 0,-9-6 16,-12 52-16,3-65 15,-3 65-15,-3-75 0,-9-4 16,-12 22-16,-7 11 0,1 7 15,-6-3-15,-1 0 16,0-3-16,-5 2 0,-10 0 16,-9 2-16,4 8 0,-10-3 15,-12-4-15,-6 4 16,9 3-16,-3 6 0,-13 3 16,-9 2-16,-2 7 15,-9 0-15,-16 4 0,0 8 16,16 3-16,-13 9 15,-12 11-15,-9 17 0,6 5 16,-11 12-16,151-54 16</inkml:trace>
  <inkml:trace contextRef="#ctx0" brushRef="#br0" timeOffset="13917.02">9089 1713 0,'0'0'0,"0"0"0,-13 51 15,5-5-15,8-46 16,-3 57-16,3 9 0,0-8 15,-6-7-15,6-51 0,-10 51 16,7 1-16,3-52 0,-3 44 16,3-44-16,0 0 15,0 0-15,-9 34 0,9-34 16,-15 15-16,15-15 0,-25-12 16,25 12-16,-24-42 15,6-19-15,12 7 0,6-1 16,-3 4-16,3 51 15,-3-57-15,0-6 0,3 63 16,-3-60-16,3 60 0,-3-61 16,3 61-16,6-67 15,-6 67-15,12-54 0,-12 54 16,21-54-16,-21 54 0,0 0 16,27-43-16,-27 43 15,0 0-15,35-21 0,-35 21 16,41 3-16,-41-3 0,52 34 15,-9 17-15,-10 1 16,-33-52-16,37 57 16,-4 9-16,-2-11 0,-31-55 15,30 54-15,7 3 0,-37-57 16,36 51-16,-6-9 16,-2-5-16,-28-37 0,27 33 15,-27-33-15,21 30 16,-21-30-16,0 0 0,0 0 15,16 24-15,-16-24 0,0 0 16,0 0-16,0 0 16,0 0-16,0 0 0,-30-15 15,-13-21-15,0-3 0,43 39 16,-52-45-16,-2 8 16,54 37-16,-55-27 0,-8 6 15,63 21-15,-71-12 16,71 12-16,-79-2 0,79 2 15,-79 2-15,79-2 0,-82 12 16,82-12-16,0 0 16,-76 16-16,76-16 0,0 0 15,-61 14-15,61-14 0,0 0 16,0 0-16,0 0 16,0 0-16,0 0 15,0 0-15,-33 10 0,33-10 16,0 0-16,67-19 0,-4-2 15,-2 4-15,3-5 16,7-2-16,-2-4 0,-5 4 16,6-6-16,9-2 0,3-8 15,-82 40-15,85-43 16,-85 43-16,76-39 0,-76 39 16,0 0-16,0 0 15,64-30-15,-64 30 0,0 0 16,0 0-16,0 0 0,0 0 15,37-22-15,-37 22 16,-46 28-16,0 3 0,-11 7 16,-7 8-16,6 5 15,-3-9-15,1 13 0,-5 11 16,2 3-16,1-5 0,11-10 16,15 0-16,36-54 15,0 0-15,0 0 0,-6 31 16,20-47-16,-14 16 0</inkml:trace>
  <inkml:trace contextRef="#ctx0" brushRef="#br0" timeOffset="14898.2">9980 1453 0,'0'0'0,"0"0"0,0 0 16,0 0-16,21 13 16,-21-13-16,24 30 0,4 12 15,-7 4-15,-21-46 0,9 56 16,-5 8-16,-8 2 16,4-66-16,-9 67 15,-3-1-15,12-66 0,-18 57 16,18-57-16,-16 51 0,16-51 15,0 0-15,0 0 16,-17 37-16,17-37 0,-22 8 16,-2-22-16,24 14 0,-19-48 15,11-16-15,5-8 16,9-3-16,2-1 0,-8 76 16,13-87-16,-1-1 15,-12 88-15,18-66 0,-18 66 16,19-52-16,-19 52 0,0 0 15,0 0-15,20-36 16,-20 36-16,0 0 0,28-15 16,-28 15-16,45 7 15,-45-7-15,55 30 0,-9 18 16,-9 0-16,-37-48 0,33 57 16,-8 13-16,-7-10 15,0-3-15,0-5 0,1-1 16,-19-51-16,20 54 0,-1 1 15,-19-55-15,15 53 16,-15-53-16,0 0 0,0 0 16,12 51-16,-12-51 15,0 0-15,0 0 0,0 0 16,0 0-16,0 0 16,-60-51-16,20 0 0,6 3 15,-5-3-15,-9 9 0,48 42 16,-65-33-16,-8 8 15,7 8-15,66 17 0,-65-3 16,11 8-16,54-5 16,-58 3-16,58-3 0,-51 3 15,51-3-15,0 0 16,0 0-16,-46-6 16,46 6-16,0 0 0,0 0 0,0 0 15,0 0-15,-28-11 16,28 11-16,16-25 0,36-2 15,14-1-15,-66 28 0,89-29 16,4-2-16,-4 0 16,-89 31-16,94-26 0,0-2 15,1 2-15,-19 4 0,-15 1 16,-10 0-16,-2-3 16,-49 24-16,43-23 15,-43 23-15,36-25 0,-36 25 16,0 0-16,0 0 0,0 0 15,0 0-15,24-17 16,-24 17-16,0 0 0,-42 42 16,-19 9-16,-15 14 15,-6 5-15,0 0 0,-10 5 16,-8 19-16,-12 11 0,8-2 16,104-103-16</inkml:trace>
  <inkml:trace contextRef="#ctx0" brushRef="#br1" timeOffset="-119428.97">17215 5249 0,'0'0'16,"0"0"-16,0 0 0,0 0 15,0 0-15,0 0 0,40 6 16,-40-6-16,0 0 15,48 0-15,-48 0 0,61 0 16,-61 0-16,61-3 0,0 0 16,-61 3-16,55-7 15,-55 7-15,57-8 0,-57 8 16,61-6-16,-61 6 0,67-3 16,-3 3-16,-64 0 15,58 0-15,0 0 16,-58 0-16,66-4 0,-66 4 15,73 0-15,-73 0 0,73 0 16,-73 0-16,82 0 16,-3 0-16,-14-2 0,-65 2 15,63 0-15,-63 0 0,73-4 16,-73 4-16,82-3 16,-82 3-16,89-3 0,-89 3 15,93 0-15,-10 3 16,-16-3-16,-67 0 0,64 0 15,5-3 1,-11 3-16,-58 0 0,64 0 16,3 0-16,-6 0 15,-61 0-15,67 0 0,0 0 16,-6 0-16,-61 0 0,66 0 16,5 3-16,-8-3 15,-63 0-15,70 0 0,3 0 16,-9 0-16,-64 0 0,73 0 15,3 0-15,-6 0 16,-70 0-16,70 0 0,3 0 16,-3 0-16,-70 0 0,67 0 15,2 0-15,-69 0 16,74 0-16,5-3 16,-79 3-16,82 0 0,-82 0 15,94-2-15,1-1 0,-19 0 16,-76 3-16,76 0 15,0 0-15,-13 0 0,-63 0 16,74 0-16,2-4 16,-6 1-16,-70 3 0,69-3 15,1 3-15,-6 0 16,-6 0-16,-6 0 0,0 0 16,-52 0-16,60 3 0,10 0 15,0 1-15,-9-1 0,-61-3 16,67 0-16,6 3 0,-12-3 15,-61 0-15,66 0 16,7 0-16,-5 0 0,-17 2 16,1-2-16,0 0 0,-4 0 15,-48 0-15,64 3 16,0 0-16,-6-3 0,-58 0 16,60 4-16,8-2 15,-68-2-15,63-2 0,-2 2 16,-61 0-16,61 2 15,-61-2-15,70 4 0,-70-4 16,70-4-16,-70 4 0,64 0 16,-64 0-16,57 4 15,-57-4-15,55 3 0,-55-3 16,49 3-16,-49-3 0,46 3 16,-46-3-16,0 0 15,0 0-15,45 2 0,-45-2 16,0 0-16,0 0 0,42 6 15,-42-6 1,0 0-16,0 0 0,34 3 16,-34-3-16,0 0 0,0 0 0,0 0 15,0 0-15,0 0 0,0 0 16,0 0-16,0 0 16,0 0-16,0 0 0,0 0 15,0 0-15,0 0 0,0 0 16,0 0-16,0 0 15,0 0-15,0 0 0,0 0 16,0 0-16,0 0 16,0 0-16,0 0 0,0 0 15,0 0-15,0 0 0,0 0 16,0 0-16,0 0 16,0 0-16,0 0 0,0 0 15,0 0-15,0 0 0,0 0 16,0 0-16,0 0 15,0 0-15,0 0 0,0 0 16,0 0-16,0 0 0,0 0 16,0 0-16,0 0 15,0 0-15,0 0 16,0 0 0,0 0-16,0 0 0,0 0 15,0 0-15,0 0 0,0 0 0,0 0 0,0 0 16,0 0-16,0 0 0,0 0 15,0 0-15,0 0 16,0 0-16,0 0 0,0 0 16,0 0-16,0 0 0,0 0 15,0 0-15,0 0 16,0 0-16,0 0 0,0 0 16,0 0-16,0 0 0,0 0 15,0 0-15,0 0 16,0 0-16,0 0 15</inkml:trace>
  <inkml:trace contextRef="#ctx0" brushRef="#br1" timeOffset="-112394.85">3661 6546 0,'0'0'0,"0"0"15,0 0-15,0 0 0,0 0 16,0 0-16,0 0 15,0 0-15,0 0 0,0 0 16,0 0-16,0 0 0,61-6 0,-61 6 16,48-7-16,-48 7 0,0 0 15,58-5-15,-58 5 16,0 0-16,66 0 16,-66 0-16,67 3 0,-67-3 15,64 5-15,-64-5 0,61 10 16,-61-10-16,64 6 15,-64-6-15,61 3 0,-61-3 16,73 3-16,-73-3 16,79 3-16,-79-3 0,82 0 15,-6 0-15,-12 0 0,-64 0 16,67 0-16,-67 0 16,76 0-16,-76 0 0,88 0 15,-3 3-15,-12 0 0,-73-3 16,70 3-16,0-3 15,-3 0-15,-67 0 0,70 3 16,0 0-16,-3-3 16,-67 0-16,79 0 0,0 0 15,-9 0-15,-70 0 0,85 0 16,-2 0-16,-11 0 16,-14 3-16,0 0 0,2 0 15,2-3-15,-62 0 0,72 3 16,14 0-16,-7 0 15,-79-3-15,87 3 16,5-3-16,-16 0 0,-12 3 16,-6 0-16,9-3 0,0-3 15,-67 3-15,79 0 16,12 0-16,-12 0 0,-15 0 16,2 0-16,4 0 0,-9 0 15,-5 0-15,1 0 16,16 0-16,-3 0 0,-70 0 15,82 0-15,6 0 16,-9 0-16,-9 0 0,-6 0 16,6 3-16,-3 0 15,-67-3-15,79 0 0,12 0 16,-9 3-16,-82-3 0,89 0 16,1 0-16,-13 0 15,-13 3-15,-1-3 0,8 0 16,-4 0-16,-4 0 0,-2 0 15,9 3 1,-3-3-16,-67 0 0,82 6 16,6-3-16,-6-3 15,-15 0-15,-3 0 0,6-3 0,-3 3 16,-67 0-16,82-6 0,6 0 16,-2 3-16,-86 3 0,87-3 15,5-3-15,-10 3 16,-19 3-16,-1 0 0,1-3 15,-1 3-15,-5-3 0,1 0 16,6 0-16,3 3 16,-67 0-16,73 0 0,6-3 15,0 3-15,-79 0 16,82-6-16,3 3 0,-9-3 16,-76 6-16,79-9 15,4 3-15,-14 0 0,-8-1 16,-3 2-16,-1-1 15,2 0-15,-59 6 0,72-3 16,4-1-16,-6-5 0,-70 9 16,73-9-16,9 0 15,-82 9-15,79-9 0,3 3 16,-6-3 0,-14 3-16,-62 6 0,69-6 15,7-3-15,-8 0 0,-68 9 0,60-12 16,1 3-16,-6 3 0,-55 6 15,61-6-15,-1-1 16,-60 7-16,55-3 0,-3 1 16,-52 2-16,52-6 0,-52 6 15,55-6-15,-55 6 16,51-7-16,-51 7 0,0 0 16,52-5-16,-52 5 15,0 0-15,0 0 0,52-6 16,-52 6-16,0 0 0,0 0 15,51-6-15,-51 6 16,0 0-16,0 0 0,0 0 16,0 0-16,0 0 0,0 0 15,42-4-15,-42 4 16,0 0-16,0 0 0,0 0 16,0 0-16,0 0 0,0 0 15,0 0-15,0 0 16,0 0-16,0 0 15,0 0 1,0 0-16,0 0 0,0 0 16,0 0-16,0 0 15,0 0-15,0 0 0</inkml:trace>
  <inkml:trace contextRef="#ctx0" brushRef="#br1" timeOffset="-71629.98">21095 862 0,'0'0'16,"0"0"-16,0 0 0,0 0 16,0 0-16,0 0 0,-17 28 15,14 8-15,3-36 16,0 0-16,-4 56 16,4 8-16,-3-9 0,3-55 15,-3 54-15,3-54 0,0 0 16,0 0-16,0 49 15,0-49-15,0 0 0,0 0 16,0 0-16,0 0 0,0 0 16,0 0-16,-21-46 15,15-27-15,6 73 0,-3-75 16,-3-1-16,6 76 16,-13-59-16,13 59 0,0 0 15,-12-61-15,12 61 16,0 0-16,-3-63 15,3 63 1,0 0-16,9-57 0,13 2 16,-22 55-16,0 0 15,0 0-15,39-37 0,-39 37 16,0 0-16,52-20 0,-52 20 16,48 3-16,-48-3 15,0 0-15,43 33 0,-21 28 16,-14-1-16,-8-60 0,-8 69 15,-8 6-15,16-75 16,-15 79-16,-3-10 0,18-69 16,-25 51-16,25-51 0,0 0 15,0 0-15,-27 31 16</inkml:trace>
  <inkml:trace contextRef="#ctx0" brushRef="#br1" timeOffset="-71255.07">21357 1034 0,'0'0'0,"0"0"16,-6 57-16,6-57 0,-3 64 15,3-64-15,0 64 16,0-64-16,15 54 0,-15-54 16,0 0-16,0 0 15,28 27-15,-28-27 0,33-9 16,-33 9-16,27-46 16,-27 46-16,13-60 0,-13 60 15,-3-67-15,3 67 16,-16-59-16,16 59 0,0 0 15,-27-40-15,27 40 0,0 0 16,-33-6-16,33 6 16,0 0-16,0 0 0,0 0 15,0 0-15,0 0 16</inkml:trace>
  <inkml:trace contextRef="#ctx0" brushRef="#br1" timeOffset="-70542.16">21701 1367 0,'0'0'15,"0"0"-15,-16-31 16,10-11-16,6-10 0,0 52 16,16-63-16,-1-15 0,3-1 15,-18 79-15,22-85 16,-4 7-16,-18 78 0,12-75 15,-12 75-15,6-67 0,-6 67 16,0 0-16,0 0 16,-12-48-16,12 48 0,0 0 15,0 0-15,-27-27 16,-10 27-16,37 0 0,0 0 16,-42 30-16,42-30 0,0 0 15,-40 64-15,18 14 16,13-9-16,9-69 0,12 76 15,10-4-15,5-12 16,0-5-16,1-16 0,9-8 16,-37-31-16,42 23 0,10-10 15,-1-13-15,-51 0 16,46-22-16,-3-17 16,-13-12-16,-3-10 0,-27 61 15,30-75-15,-30 75 0,28-100 0,-28 100 0,21-102 16,-2 8-16,-16 25 0,-3 69 15,-3-51-15,3 51 16,-6-43-16,6 43 0,-16-42 16,16 42-16,-24-42 0,24 42 15,0 0-15,0 0 16,-39-21-16,39 21 0,-43-6 16,43 6-16,-40 15 15,40-15-15,0 0 0,-24 33 16,24-33-16,-18 49 0,18-49 15,-10 60-15,10-60 16,4 75-16,11-8 0,0-3 16,0-2-16,4-14 0,2 1 15,3-4-15,1-3 16,2-3-16,-2-3 0,-25-36 16,33 34-16,-33-34 0,0 0 15,0 0-15,30 18 16,-3-27-16,-27 9 15</inkml:trace>
  <inkml:trace contextRef="#ctx0" brushRef="#br1" timeOffset="-70361.65">22391 902 0,'0'0'0,"0"0"15,6 32-15,-3 8 16,0 5-16,-3-45 0,0 54 16,3 7-16,0-10 0,-3-51 15,3 48-15,-3-48 16,0 0-16,-6 37 0,6-37 16</inkml:trace>
  <inkml:trace contextRef="#ctx0" brushRef="#br1" timeOffset="-70158.57">22346 700 0,'0'0'0,"0"0"0,0 0 16,0 0-16,0 0 0,0 0 15,0 0-15,0 0 0,0 0 16,0 0-16,0 0 16,0 0-16</inkml:trace>
  <inkml:trace contextRef="#ctx0" brushRef="#br1" timeOffset="-69443.99">22619 979 0,'0'0'0,"-6"52"0,-3-4 16,9-48-16,-9 55 16,9-55-16,0 0 0,0 0 15,-7 51-15,7-51 0,0 0 16,0 0-16,0 0 16,0 0-16,0 0 0,-3 31 15,3-31-15,0 0 0,0 0 16,0 0-16,25-55 15,-25 55-15,0 0 0,27-37 16,-27 37-16,34-11 16,-34 11-16,0 0 15,28 11-15,-28-11 0,27 31 0,-27-31 0,33 30 16,-33-30-16,0 0 16,46 16-16,-46-16 0,0 0 15,55-10-15,-55 10 16,57-27-16,-57 27 0,52-33 15,-52 33-15,40-43 0,-40 43 16,30-45-16,-30 45 16,0 0-16,0 0 0,27-42 15,-27 42-15,0 0 16,19-42-16,-19 42 0,-7-28 16,7 28-16,0 0 0,-27 6 15,-15 28-15,-4 11 16,46-45-16,-40 54 0,40-54 15,-33 57-15,33-57 0,0 0 16,-9 52-16,9-52 16,0 0-16,12 40 0,-12-40 15,0 0-15,33 11 0,-33-11 16,40-23-16,3-23 16,-4-5-1,-6 3-15,-33 48 16,0 0-16,0 0 0,24-37 15,-24 37-15,0 0 0,0 0 16,0 0-16,0 0 16,0 0-16,32 42 0,-32-42 15,17 57-15,5-2 16,-22-55-16,21 54 0,-21-54 16,27 43-16,-27-43 0,31 6 15,-7-33-15,0-12 16,-24 39-16,19-58 0,-19 58 15</inkml:trace>
  <inkml:trace contextRef="#ctx0" brushRef="#br1" timeOffset="-69115.95">23264 412 0,'0'0'0,"0"34"16,0-34-16,3 36 0,6 9 15,7 10-15,-8 5 0,-8-60 16,9 75-16,7 10 16,2 3-16,-3-13 0,6-9 15,-8 4-15,-10 2 0,-3-72 16,-10 66-16,10-66 16,0 0-16,0 0 0</inkml:trace>
  <inkml:trace contextRef="#ctx0" brushRef="#br1" timeOffset="-68866.01">23523 995 0,'0'0'0,"0"0"15,0 0-15,0 0 0,0 0 16,0 0-16,0 42 16,0-42-16,0 67 0,0 5 15,3-9-15,0-5 0,-3-58 0,0 0 0,0 0 16,-6 36-16,6-36 16</inkml:trace>
  <inkml:trace contextRef="#ctx0" brushRef="#br1" timeOffset="-68633.22">23513 743 0,'0'0'15,"0"0"-15,0 0 0,0 0 16,0 0 0,0 0-16,0 0 15,0 0-15,0 0 16</inkml:trace>
  <inkml:trace contextRef="#ctx0" brushRef="#br1" timeOffset="-67936.36">23766 971 0,'-25'39'16,"10"0"-16,-3 6 0,18-45 15,-21 61-15,21-61 0,-9 66 16,9 4-16,0-70 16,0 0-16,12 51 0,-12-51 15,0 0-15,33 25 0,4-38 16,-37 13-16,33-42 16,-6-15-16,-5-4 0,-10 4 31,-12 57-31,0-58 0,0 58 15,0 0-15,-12-36 16,12 36-16,-28-9 0,28 9 0,0 0 16,-36 9-16,36-9 15,0 0-15,0 0 0,-37 22 16,37-22-16,0 0 0,-11 17 16,11-17-16,0 0 15,27-6-15,25-21 0,-52 27 16,60-36-16,-2-9 15,-58 45-15,0 0 0,0 0 16,45-34-16,-45 34 0,0 0 16,0 0-16,0 0 15,34 40-15,-34-40 0,0 48 16,0-48-16,0 0 16,0 57-16,6 4 0,-6-61 15,0 0-15,0 0 0,15 42 16,9-27-16,-24-15 15,22-15-15,-22 15 0,19-36 16,-19 36-16,0 0 0,0 0 16,17-45-1,-17 45-15,0 0 0,13-22 16,-13 22-16,0 0 0,0 0 16,21 45-16,-21-45 0,18 55 15,-18-55-15,21 57 0,-21-57 16,0 0-16,0 0 0,19 43 15,-19-43-15</inkml:trace>
  <inkml:trace contextRef="#ctx0" brushRef="#br1" timeOffset="-67577.07">23115 688 0,'0'0'0,"0"0"0,0 0 16,0 0-16,58-31 0,12 5 16,6-3-16,-3 15 0,-7-2 15,-1-1-15,-65 17 16,0 0-16</inkml:trace>
  <inkml:trace contextRef="#ctx0" brushRef="#br1" timeOffset="-66858.47">21075 1143 0,'0'0'16,"0"0"-16,0 0 0,0 0 16,0 0-16,0 0 0,0 0 15,-4 54-15,1-9 16,0 4-16,-3-4 0,6-45 15,-9 54-15,9-54 0,-3 69 16,3-69-16,0 75 16,12-2-16,-12-73 0,0 0 15,21 55-15,-21-55 16,34 24-16,-34-24 0,0 0 16</inkml:trace>
  <inkml:trace contextRef="#ctx0" brushRef="#br1" timeOffset="-66155.78">23802 1816 0,'0'0'0,"0"0"0,-72-6 16,72 6-16,-86-3 16,86 3-16,-101-6 0,1 2 15,12 8-15,88-4 0,-82 0 16,6-7-16,6 2 16,12-1-16,1-3 15,-5 5-15,-1 4 0,63 0 16,-76 0-16,-12 0 0,-4 0 15,92 0-15,-100 0 16,-4 0-16,10 4 0,22-4 16,-1 6-16,-16 6 0,7 0 15,9-6-15,-9 0 16,-6 9-16,-1 0 0,10-3 16,0 0-16,0 0 15,0 1-15,79-13 0,-97 17 16,-7-1-16,14 2 0,19-4 15,4-1-15,-2-5 16,-4-8-16,73 0 0</inkml:trace>
  <inkml:trace contextRef="#ctx0" brushRef="#br1" timeOffset="-40856.81">14025 6468 0,'0'0'0,"0"0"0,0 0 15,0 0-15,0 0 0,0 0 16,0 0-16,0 0 16,0 0-16,0 0 0,24-10 15,-24 10-15,0 0 16,43-6-16,-43 6 0,0 0 16,52-9-1,-52 9-15,57-6 16,-57 6-16,0 0 0,61 0 15,-61 0-15,0 0 0,64 0 0,-64 0 16,57 0-16,-57 0 16,55 0-16,-55 0 0,52 0 15,-52 0-15,51-3 0,-51 3 16,55 0-16,-55 0 16,0 0-16,64-3 0,-64 3 15,0 0-15,74-3 16,-74 3-16,73 0 0,-73 0 15,69 0-15,-11 0 16,-58 0-16,52 0 0,-52 0 16,52 0-16,-52 0 15,58 0-15,-58 0 0,60 3 16,-60-3-16,64 3 0,-64-3 16,64 3-16,-64-3 15,64 3-15,-64-3 0,64 3 16,-64-3-16,63 3 0,-63-3 15,67 3-15,-67-3 16,68 6-16,-68-6 0,63 15 16,-63-15-1,64 9-15,-64-9 0,67 9 16,3-3-16,-70-6 16,57 6-16,-5-3 0,-52-3 15,52 3-15,-52-3 0,54 6 16,-54-6-16,71 13 15,-71-13-15,73 11 0,-73-11 16,76 10-16,-76-10 16,73 6-16,-4 0 0,-69-6 15,59 3-15,-2 0 16,-57-3-16,58 0 0,-58 0 16,70 3-16,-70-3 0,73 3 15,-73-3-15,76 3 16,-3 3-16,-73-6 0,61 3 15,-3 0-15,-7 0 16,-5-3-16,-46 0 0,52 3 16,2 0-16,-54-3 15,61 3-15,0 0 0,-6-3 16,0 0-16,-55 0 0,54 0 16,-54 0-16,67 0 15,-67 0-15,80 3 0,-80-3 16,87 3-16,-87-3 0,89 3 15,-89-3-15,88 0 16,-88 0-16,91 0 0,-12 3 16,-79-3-16,67 3 0,-3-3 15,-64 0-15,64-3 16,-64 3-16,76 0 0,-76 0 16,85 0-16,-85 0 0,91 0 15,-6 3-15,-85-3 16,76 0-16,-3-3 15,-73 3-15,67 0 0,-67 0 16,73 0-16,3 3 0,-76-3 16,70 0-16,0 0 15,-70 0-15,70 0 0,-70 0 16,83 0-16,-7-3 16,-13 0-16,-63 3 0,64-6 15,-64 6-15,76-3 0,-76 3 16,88-3-16,-3-3 15,-85 6-15,79-3 0,-12 3 16,-12 0-16,-6 0 16,-49 0-16,60-3 0,5-3 15,-8 0-15,-57 6 0,64-3 16,3 0-16,-10 3 0,-57 0 0,65-3 16,-65 3-16,79-3 15,-79 3-15,88-9 0,-6 3 16,-82 6-16,70-3 0,-3 3 15,-6 0-15,-61 0 16,57-7-16,5-1 0,-2 2 16,-60 6-16,64-6 0,-3 2 15,-4 4-15,-57 0 16,58 0-16,6-3 16,-64 3-16,67-3 0,-67 3 15,73-3-15,-73 3 0,79 0 16,-79 0-16,82 0 15,-82 0-15,76 0 0,-76 0 16,70-3-16,-70 3 16,67-3-16,-67 3 0,64-3 15,-6 1-15,-58 2 0,48-7 16,-48 7-16,40-17 16,-40 17-16</inkml:trace>
  <inkml:trace contextRef="#ctx0" brushRef="#br1" timeOffset="-37602.76">18477 6992 0,'0'0'0,"0"0"0,0 0 15,0 0-15,0 33 16,0-33-16,0 39 0,0-39 15,0 55-15,0-55 0,0 63 16,0-63-16,-6 73 16,6-73-16,-6 69 0,6-69 15,-3 69-15,3-69 16,-3 61-16,3-61 0,-6 57 16,6-57-16,0 0 0,-3 60 15,3-60-15,-3 58 16,3-58-16,0 0 0,0 0 15,0 54-15,0-54 16,0 0-16,-3 55 0,3-55 16,0 0-16,0 0 0,-13 30 15,13-30-15,0 0 16,0 0-16,-36-34 0,36 34 16</inkml:trace>
  <inkml:trace contextRef="#ctx0" brushRef="#br1" timeOffset="-37102.87">18535 6844 0,'0'0'0,"0"0"0,0 0 16,0 0-16,0 0 15,0 0-15,-25-6 0,25 6 16,-30 0-16,30 0 0,-39 16 16,39-16-16,-37 35 15,37-35-15,-36 51 0,36-51 16,-37 52-16,37-52 16,-33 49-16,33-49 0,0 0 15,0 0-15,0 0 0,0 0 16,0 0-16,-19 27 15,19-27-15,0 0 0,19-58 16,-19 58-16,27-57 16,-27 57-16,36-61 0,-36 61 15,34-48-15,-34 48 0,0 0 16,33-35-16,-33 35 16,0 0-16,37-27 0,-37 27 15,0 0-15,42-19 0,-42 19 16,37 9-16,-37-9 15,0 0-15,34 24 0,-7 13 16,-27-37-16,0 0 0,27 48 16,-27-48-16,30 57 15,-30-57-15,34 57 16,0-5-16,-34-52 0,0 0 16,0 0-16,36 33 0</inkml:trace>
  <inkml:trace contextRef="#ctx0" brushRef="#br1" timeOffset="-16937.32">9506 7879 0,'-25'4'16,"-29"-1"-16,-14 2 0,68-5 15,-90 6-15,-2 4 16,7-2-16,85-8 0,-95 9 16,5-2-16,11-4 15,79-3-15,-86 3 0,1-3 16,6 2-16,79-2 0,-85 3 16,-1-3-16,7 0 15,79 0-15,-87 0 0,-2 0 16,10 3-16,9 4 0,3-1 15,-6-3-15,4 0 16,69-3-16,-89 2 0,-2 1 16,5 0-16,10 1 0,10-1 15,-4 0-15,3 0 16,3 0-16,-6-3 0,-6 0 16,0 0-16,7 0 15,-2 2-15,-2-4 0,-3 2 16,76 0-16,-88 0 15,-9 0-15,5 0 0,92 0 16,-94 0-16,-3-3 16,12 0-16,85 3 0,-89-6 15,-4-1-15,10 2 0,13-1 16,6 0-16,-5-1 16,4 1-16,5 1 0,-4 2 15,-12 3-15,6 0 0,70 0 16,-79 0-16,-10 0 15,10 0-15,9 0 0,7 0 16,-4-3-16,9 3 16,6 3-16,-8-3 0,-7-3 15,6 3-15,61 0 0,-73 0 16,-6 0-16,6-4 16,73 4-16,-79 0 0,0 0 15,6-3-15,73 3 0,-71-3 16,2-2-16,8-1 15,61 6 1,-67-7-16,0 1 0,3 6 16,64 0-16,-60 0 15,60 0-15,-71 0 0,71 0 0,-75 0 16,75 0-16,-83 0 16,83 0-16,-76 0 0,76 0 15,-72 3-15,72-3 0,-62 0 16,13-3-16,49 3 15,0 0-15,0 0 0</inkml:trace>
  <inkml:trace contextRef="#ctx0" brushRef="#br1" timeOffset="94388.96">7876 8881 0,'0'0'16,"0"0"-16,0 0 0,0 0 0,0 0 15,0 0-15,0 0 16,0 0-16,0 0 16,0 0-16,0 0 0,0 0 15,73-3-15,-73 3 16,57 0-16,-57 0 0,61 0 16,-61 0-16,55 0 0,-55 0 15,54-3-15,-54 3 16,56-3-1,-56 3-15,60-9 0,-60 9 16,67-9-16,-67 9 0,70-9 16,0 3-16,-70 6 0,67-7 15,-9 5-15,-4 2 16,-54 0-16,55 0 0,3-3 16,3 0-16,-6-3 0,-55 6 15,60-7-15,-60 7 16,76-3-16,-76 3 0,92-3 15,-7 0-15,-15 3 0,-70 0 16,69-3-16,-4 0 16,-5 1-16,-60 2 0,67-3 15,7 0-15,-11 3 16,-63 0-16,67 0 0,3 0 16,-70 0-16,76-4 0,0 4 15,-6 0-15,-70 0 16,67 0-16,6-3 0,-9 3 15,-7 0-15,-57 0 0,65 0 16,11-3-16,-7 0 16,-69 3-16,73 0 0,0 0 15,-6 0-15,-67 0 16,73 3-16,0 0 16,-73-3-16,73 3 0,0 4 15,-3 1-15,-9-2 0,-61-6 0,67 6 16,0-2-16,-7-1 15,-60-3-15,64 0 0,7 3 16,-11-3-16,-60 0 0,67 0 16,3 0-16,-6 3 15,-12-3-15,-3 3 0,-4-3 16,3 0-16,-48 0 0,65 0 16,-2 0-16,-2 3 15,-61-3-15,64 0 0,6 0 16,-9 0-16,-61 0 0,67-3 15,-1 0-15,-1 0 16,-65 3-16,63 0 16,4 0-16,-67 0 0,61 0 15,6 0-15,-67 0 16,70 3-16,-70-3 0,79 3 16,-79-3-16,88 3 0,-88-3 15,92 2-15,-92-2 16,90 0-16,-90 0 0,92-2 15,-13 2-15,-18 0 16,-61 0-16,57 0 16,-57 0-16,67 2 15,-67-2-15,71 3 0,-8 1 0,-63-4 0,64 3 0,-64-3 16,70 6-16,-9 3 16,-61-9-16,61 6 0,-61-6 15,67 6-15,-67-6 16,66 3-16,-8 0 0,-58-3 15,0 0-15,64 3 16,-64-3-16,73 3 0,-73-3 16,73 3-16,-73-3 15,70 3-15,-70-3 0,67 6 16,-67-6-16,64 3 0,-64-3 16,67 3-16,-67-3 15,64 0-15,-64 0 0,64 3 16,-64-3-16,60 0 15,-60 0-15,64 0 0,-64 0 16,58 0-16,-58 0 0,64 0 16,-64 0-16,64-3 15,-64 3-15,63-3 0,-63 3 32,0 0-32,62-6 0,-62 6 15,63-6-15,-63 6 16,0 0-16,70-6 0,-70 6 15,73-3-15,-73 3 0,64-3 16,-64 3-16,58 0 0,-58 0 16,55-3-16,-55 3 15,54-3-15,-54 3 0,52-3 16,-52 3-16,55-3 16,-55 3-16,51-3 0,-51 3 15,52-3-15,-52 3 0,55-3 16,-55 3-16,54-3 15,-54 3-15,52-3 0,-52 3 16,55 0-16,-55 0 0,51 0 16,-51 0-16,0 0 15,55-3-15,-55 3 0,56-3 16,-56 3-16,0 0 16,60 0-16,-60 0 0,61 0 15,-61 0-15,54-4 16,-54 4-16,56 0 0,-56 0 15,0 0-15,54 0 16,-54 0-16,0 0 0,61-3 16,-61 3-16,64-2 0,-64 2 0,0 0 15,64-3-15,-64 3 16,0 0-16,63-3 0,-63 3 16,64 0-16,-64 0 0,58 0 15,-58 0-15,55 0 16,-55 0-16,48 0 0,-48 0 15,49 0-15,-49 0 16,0 0-16,55 0 0,-55 0 16,51 3-16,-51-3 15,49 0-15,-49 0 0,49 0 16,-49 0-16,46 0 0,-46 0 16,45 0-16,-45 0 15,46 3-15,-46-3 0,45 0 16,-45 0-16,52 0 15,-52 0-15,0 0 0,52 0 16,-52 0-16,0 0 0,57 2 16,-57-2-16,55 3 15,-55-3-15,0 0 0,55 4 16,-55-4 0,0 0-16,0 0 0,55 3 15,-55-3-15,0 0 0,0 0 0,52 3 16,-52-3-16,0 0 0,0 0 15,45 3-15,-45-3 16,0 0-16,0 0 0,40 3 16,-40-3-16,0 0 15,0 0-15,0 0 0,0 0 16,0 0-16,0 0 0,43 0 16,-43 0-16,0 0 15,0 0-15,0 0 0,0 0 16,0 0-16,0 0 0,0 0 15,0 0-15,0 0 16,0 0-16,0 0 0,0 0 16,0 0-16,0 0 0,0 0 15,0 0-15,0 0 16,0 0-16,17-16 0,-17 16 16,0 0-16,0 0 15,0 0-15,0 0 0,0 0 16,7-33-16,-7 33 15,0 0-15,0-39 0,0 39 16,3-51-16,-3 51 16,3-49-16,-3 49 0,-3-48 15,3 48-15,0 0 0,0-54 16,0 54-16,0-51 16,0 51-16,-3-51 0,3 51 15,-4-55-15,4 55 0,-3-48 16,3 48-16,-6-45 15,6 45-15,-5-45 0,5 45 16,-10-43-16,10 43 16,0 0-16,-6-51 0,6 51 15,-6-58-15,6 58 0,-6-54 16,6 54-16,0 0 16,-3-51-16,3 51 0,-3-51 15,3 51-15,0 0 0,0 0 16,-3-45-16,3 45 15,0 0-15,0 0 0,0 0 16,0 0-16,0 0 0,0 0 16,-3-30-16,3 30 15,0 0-15,0 0 16,-9-24-16,9 24 16,0 0-16,0 0 15,-22-22-15,22 22 0,0 0 16,0 0-16,-36-9 15,36 9-15,0 0 0,-46 0 16,46 0-16,0 0 0,-54 9 16,54-9-16,-58 12 15,58-12-15,0 0 0,-55 3 16,55-3-16,-58-3 16,58 3-16,-57-9 0,57 9 15,-58-9-15,58 9 0,-58-9 16,58 9-16,-61-12 15,61 12-15,-63-12 0,8 3 16,55 9-16,-55-6 0,6 0 16,49 6-16,-58-6 15,58 6-15,-66-6 0,66 6 16,-76-7-16,76 7 0,-76-3 16,76 3-16,-82-2 15,82 2-15,-92 0 0,10 0 16,82 0-16,-73 0 15,6-3-15,67 3 0,-76 0 16,76 0-16,-82 0 16,3-3-16,9 6 0,70-3 0,-70 0 15,-3 0-15,6 0 16,67 0-16,-76 3 0,0-1 16,9 1-16,10 1 0,-2 2 15,8 3-15,-7-6 16,58-3-16,-76 3 0,-12 3 15,12 0-15,76-6 0,-85 6 16,-7-3-16,16 0 16,76-3-16,-85 3 0,-3 3 15,9 0-15,79-6 0,-88 9 16,-10-6-16,16 0 16,82-3-16,-88 0 15,-3 3-15,9-3 0,82 0 16,-95 6-16,-5-3 0,18 0 15,82-3-15,-88 0 16,-6 0-16,9 0 0,85 0 16,-92 0-16,-6 0 0,11 0 15,87 0-15,-101-3 16,4 3-16,9 0 0,88 0 16,-98 0-16,-2 0 15,12 3-15,15 1 0,6-1 16,3 0-16,-3-3 0,-6 0 15,1 0-15,-4 0 16,-1 0-16,77 0 0,-85 0 16,-9 2-16,2-2 15,16 0-15,10 3 0,-10-3 16,0-3-16,11 3 0,2 0 16,-7 0-16,-3 0 15,6 0-15,0 3 0,-12-3 16,6-3-16,73 3 0,-88-2 15,-10-1-15,14 0 16,13 3-16,8-4 0,-7 1 16,5-6-16,5 3 0,-4 0 15,-6 0-15,3 0 16,67 6-16,-82-6 16,-9-3-16,15 3 0,76 6 15,-83-9-15,4 3 0,6-3 16,73 9-16,-79-9 15,0-3-15,6 0 0,73 12 16,-69-13 0,-1 2-16,6 1 0,64 10 15,-73-6-15,0-6 0,73 12 16,-70-9-16,3-3 16,0 6-16,67 6 0,-64-6 15,-3 0-15,3 3 0,64 3 16,-64-3-16,4 0 15,60 3-15,-64 0 0,64 0 16,-74 3-16,-2 0 16,76-3-16,-63 6 0,63-6 15,-64 6-15,64-6 0,-67 9 16,10 0-16,57-9 16,-52 12-16,52-12 0,-55 15 15,55-15-15,-52 16 16,52-16-16,-48 14 0,48-14 15,-46 19-15,46-19 0,-40 24 16,40-24-16,-30 30 16,30-30-16,-22 42 0,22-42 15,-17 51-15,17-51 0,-13 61 16,13-61-16,-15 66 16,6-9-16,6-6 15,-3-2-15,-4-7 0,10-42 16,-9 52-16,-2 8 0,7-6 15,4-54-15,0 70 0,0-70 16,4 81-16,-4-81 0,0 96 16,6-5-16,5-13 15,-11-78-15,16 76 0,5 3 16,7-14-16,-4-4 0,0-7 16,-24-54-16</inkml:trace>
  <inkml:trace contextRef="#ctx0" brushRef="#br1" timeOffset="95185.64">12571 7396 0,'0'0'0,"0"0"16,30 31-16,1 2 15,-1 2-15,-30-35 0,37 52 16,-37-52-16,36 63 0,-2-2 16,-6-7-16,-1-11 15,-27-43-15,33 30 0,-33-30 16,43 18-16,-43-18 16,48 3-16,7-21 0,-6-15 15,-10-13-15,-2-5 0,-1-7 16,3-14-16,1-12 15,0-1-15,2 1 0,7-15 16,6 5-16,-1 3 0,4 0 16,3 1-16,0 3 15,-7 18-15,-2 2 0,6 3 16,-9 7-16,-10 9 0,1 11 16,-7 5-16,-33 32 15,31-25-15,-31 25 0,0 0 16,0 0-16,15-11 0,-15 11 15</inkml:trace>
  <inkml:trace contextRef="#ctx0" brushRef="#br1" timeOffset="95590.65">13666 7225 0,'0'0'0,"0"0"0,0 0 0,0 0 16,0 48-16,0-48 0,6 51 15,-6-51-15,12 64 16,10-8-16,2-5 16,-3 1-16,0-6 0,-21-46 15,28 57-15,-4 4 16,0-17-16,-24-44 0,28 43 15,-28-43-15,33 33 0,-33-33 16,37 18-16,-37-18 16,42-15-16,-42 15 0,43-48 15,-4-24-15,-8-19 0,-10 0 16,1-8-16,2-27 16,6-8-16,10 11 0,8-11 15,13-16-15,6-4 16,-3 15-16,9 1 0,18-7 15,4 6-15,-8 12 0,-4 4 16,2-10-16,-85 133 16</inkml:trace>
  <inkml:trace contextRef="#ctx0" brushRef="#br1" timeOffset="-202522.32">3971 10096 0,'0'0'0,"0"0"0,0 0 16,0 0-16,0 0 15,0 0-15,0 0 0,0 0 16,0 0-16,0 0 16,0 0-16,0 0 0,0 0 15,0 0-15,54 3 0,-54-3 16,0 0-16,0 0 16,61 3-16,-61-3 0,67 7 15,-67-7-15,0 0 16,67 6-16,-67-6 0,67 5 15,-67-5-15,0 0 0,70 3 16,0-3-16,-70 0 16,57-3-16,-5 3 0,-52 0 15,52 3-15,-52-3 0,64 0 16,-64 0-16,70 0 16,-70 0-16,79 3 0,-79-3 15,85 7-15,-85-7 0,88 3 16,-88-3-16,89 6 15,-89-6-15,90 0 16,-4 2-16,-17 1 0,-69-3 16,71 0-16,-1 0 0,-70 0 15,63 0-15,8 3 16,2-3-16,-7 0 0,-66 0 16,73 4-16,6-4 15,-3 0-15,-76 0 0,76 0 16,6 3-16,-9-3 0,-73 0 15,82-3-15,1 3 16,-11 0-16,-4-4 0,-8 1 16,2 0-16,-2 6 0,-2 0 15,9-3-15,-1 0 16,-66 0-16,71-3 0,14 0 16,-3 3-16,-6 0 0,-9 0 15,-6 3-15,3 0 16,6-3-16,-4 0 0,4 4 15,1-1-15,-5-3 16,-66 0-16,86 0 0,2 3 16,-7 0-16,-7-3 0,-7 0 15,-1 0-15,2 3 16,-8-3-16,4 0 0,9 0 16,-3 0-16,0 2 0,-3-2 15,6 0-15,-3 0 16,-3 0-16,-1 0 0,5 0 15,-4 0-15,2 0 0,1 0 16,4 3-16,5 0 16,-79-3-16,87 4 0,11-1 15,-1 0-15,-97-3 16,101 3-16,-4 0 16,-9 0-16,-18 0 0,-6 0 15,6-3-15,6 0 0,-10 0 0,5 3 16,5 0-16,-6-3 15,-4 0-15,2 0 0,8 3 16,-6 0-16,-7-3 0,5 0 16,4 0-16,1 3 15,-3 0-15,3 0 0,-3 0 16,3 3-16,-73-6 0,89 9 16,5 0-16,-9-3 15,-85-6-15,91 9 0,9 4 16,-14-5-16,-17 1 0,-4-6 15,-5 1-15,4-1 16,-64-3-16,80 3 16,7 0-16,-8 3 0,-11-1 15,-5 2-15,-2-1 0,0-3 16,-61-3-16,73 3 16,6 0-16,-9 0 0,-70-3 15,76 3-15,6 3 16,-15-3-16,-67-3 0,67 3 15,-67-3-15,76 0 0,-76 0 16,85 0-16,-85 0 16,85-3-16,-85 3 0,76-6 15,-76 6-15,73-12 0,-73 12 16,61-12-16,-19-6 16,-42 18-16,37-22 0,-6 1 15,-7-6-15,-24 27 16,21-30-16,0-7 0,-21 37 15,27-45-15,-27 45 0,25-51 16,-1-3-16,-24 54 16,19-57-16,-7 2 0,-3 4 15,0 3-15,-9 48 0,13-51 16,-2-4-16,2-2 16,-13 57-16,15-57 0,0 0 15,-15 57-15,12-58 16,3 7-16,-6 3 0,-9 48 15,10-49-15,-10 49 16,12-48-16,-12 48 0,0 0 16,12-54-16,-12 54 0,0 0 15,18-55-15,-18 55 16,0 0 0,0 0-16,13-42 0,-13 42 15,0 0-15,0 0 0,8-34 16,-8 34-16,0 0 15,0 0-15,0 0 0,0 0 16,0 0-16,0 0 0,0 0 16,0 0-16,0 0 15,0 0-15,-21-11 0,21 11 16,0 0-16,0 0 16,0 0-16,0 0 0,0 0 15,0 0-15,0 0 0,0 0 16,0 0-16,-39 11 15,39-11-15,0 0 0,0 0 16,-31 3-16,31-3 0,0 0 16,0 0-16,-42 0 15,42 0-15,-49-6 0,49 6 16,0 0-16,0 0 0,-55-11 16,55 11-16,-64-18 15,64 18-15,0 0 0,-58-9 16,58 9-16,-54-10 15,54 10-15,-55-5 0,55 5 16,-54-6-16,54 6 16,-58-3-16,9 6 0,49-3 15,-46 6-15,46-6 0,-51 3 16,51-3-16,-55 5 16,-3-2-16,58-3 0,-52 4 15,52-4-15,-55 3 16,55-3-16,-60 3 0,60-3 15,-67 0-15,67 0 16,-73 3-16,73-3 0,-73 0 16,73 0-16,-76 3 0,6-3 15,70 0-15,-67 5 16,67-5-16,-70 3 0,70-3 16,-76 4-16,76-4 0,-79 0 15,6 0-15,12 3 16,61-3-16,-61 3 0,61-3 15,-73 0-15,73 0 0,-82 0 16,82 0-16,-88 0 16,88 0-16,-97 3 0,97-3 15,-92 3-15,92-3 0,-91 2 16,0-2-16,91 0 16,-76 3-16,6 0 15,6 1-15,9-1 0,55-3 0,-63 0 16,-7 0-16,6 3 0,64-3 15,-70 3-15,-3 0 0,6 0 16,67-3-16,-73 3 16,0 0-16,73-3 0,-73 3 15,-3 0-15,6 0 16,6 0-16,64-3 0,-70 0 16,-6 0-16,9 0 0,67 0 15,-72 0-15,72 0 16,-89 0-16,89 0 0,-104 0 15,7 0-15,15-3 16,82 3-16,-73-3 0,0-3 16,6 3-16,67 3 0,-76-3 15,76 3-15,-88-3 16,88 3-16,-97-3 0,-1 3 16,19 0-16,79 0 0,-76-3 15,0 0-15,76 3 16,-70-7-16,-6 1 0,4 1 15,4 5 1,14 0-16,2 0 16,0 0-16,-5-3 0,57 3 0,-67-3 0,-9 0 15,76 3-15,-77-7 0,-4 2 16,4 5-16,14 0 16,63 0-16,-76-3 0,76 3 15,-89-3-15,89 3 0,-94-3 16,0 3-16,18 0 15,76 0-15,-76 0 0,-3 0 16,9 0-16,70 0 0,-70-3 16,70 3-16,-86 0 15,86 0-15,-100 0 0,9 3 16,18-3-16,73 0 0,-76 0 16,6 3-16,4 0 15,66-3-15,-74 0 16,74 0-16,-88 0 0,88 0 15,-94 0-15,-1 0 0,95 0 16,-82 0-16,6 0 16,76 0-16,-76 0 0,3-3 15,13 3-15,-2 0 0,62 0 16,-60-3-16,-7 0 31,3-1-31,6 1 0,58 3 16,-64-5-16,-5 2 0,4 3 15,65 0-15,-66-3 0,-4 0 16,6-4-16,64 7 0,-61-6 16,61 6-16,-67-5 15,3-1-15,4-4 16,8 4-16,52 6 0,-52-5 16,0-2-16,52 7 0,-61-9 15,61 9-15,-73-8 16,73 8-16,-69-13 0,69 13 15,-70-9-15,70 9 16,-71-12-16,71 12 0,-60-12 16,60 12-16,-55-15 0,55 15 15,-48-9-15,48 9 16,0 0-16,-46-6 0,46 6 16,-49-6-16,49 6 0,0 0 15,0 0-15,-46-6 16,46 6-16,0 0 0,-45 0 15,45 0-15,-43 6 16,43-6-16,0 0 0,-36 21 16,36-21-16,0 0 0,-37 34 15,37-34-15,-30 35 16,30-35-16,-27 37 0,27-37 16,-19 35-16,19-35 0,-18 43 15,18-43-15,-21 45 16,21-45-16,-18 54 0,-1-2 15,8-10-15,11-42 16,-13 45-16,4 1 0,9-46 16,-6 45-16,6-45 15,-9 51-15,9-51 0,0 0 16,-15 57-16,15-57 0,-12 61 16,12-61-16,0 0 15,-13 51-15,13-51 0,0 0 16,-9 54-16,9-54 15,0 0-15,0 0 0,-6 51 16,6-51-16,0 0 0,0 0 16,-2 49-16,2-49 15,0 0-15,0 0 0,0 39 16,0-39-16,0 0 16,0 0-16,0 30 15,0-30-15,0 0 0,0 0 0,5 24 16,-5-24-16,0 0 0,0 0 0,15 30 15,-15-30-15,0 0 16,0 0-16</inkml:trace>
  <inkml:trace contextRef="#ctx0" brushRef="#br1" timeOffset="-189406.65">12419 9916 0,'-46'3'15,"46"-3"-15,-54 3 0,54-3 16,-76 0-16,76 0 0,-85 0 16,85 0-16,-82 6 15,82-6-15,-83 6 0,83-6 16,-82 12-16,82-12 0,-73 15 16,9 0-16,64-15 15,-54 18-15,5-2 0,49-16 16,-46 20-16,46-20 15,-52 24-15,4 0 0,48-24 16,-46 28-16,7-1 16,6 3-16,8-3 0,25-27 15,-24 39-15,-1 10 0,4-1 16,21-48-16,-19 57 16,5 10-16,1-7 0,13-60 15,-9 69-15,4 6 16,1-14-16,4-61 15,6 69-15,0 1 16,7-7-16,-13-63 0,15 64 0,3 2 0,0-2 16,3-13-16,-2 0 15,2-3-15,1-3 0,2-2 16,0-1-16,7-3 0,-31-39 16,33 42-16,10 7 15,-4-10-15,-2-9 0,-37-30 16,45 30-16,7 0 15,-7-3-15,-45-27 0,52 24 16,6-3-16,-58-21 0,64 16 16,-1-5-16,-63-11 15,68 7-15,-68-7 0,76 3 16,-76-3-16,84 0 16,-84 0-16,86-10 0,-14-4 15,-13-4-15,-59 18 0,60-24 16,-2-6-16,-9 2 15,-49 28-15,54-33 0,8-3 16,-14 0-16,-48 36 0,52-46 16,3-2-16,-55 48 15,52-48 1,-4-7-16,-9 1 0,-5-1 16,-34 55-16,30-62 0,1-5 0,-7 4 0,-6 12 15,-2 2-15,-8-5 16,-1 6-16,-7 48 0,3-58 15,0-8-15,-3 66 16,-3-66-16,-7-4 0,-4 13 16,-2 6-16,16 51 0,-18-58 15,-6 1-15,-1 9 16,1-1-16,3 7 0,-3 0 16,-7-1-16,31 43 0,-40-41 15,40 41-15,-46-52 16,46 52-16,-57-57 0,57 57 15,-67-48-15,67 48 0,-70-37 16,70 37-16,-70-30 16,70 30-16,-67-21 15,67 21-15,-64-15 0,64 15 16,-67-6-16,67 6 0,-60 6 16,60-6-16,-55 21 15,55-21-15,-49 28 0,49-28 31,-43 38-31,10 5 0,33-43 16,-24 51-16,9-6 16,15-45-16,-12 45 0,12-45 0,0 0 15</inkml:trace>
  <inkml:trace contextRef="#ctx0" brushRef="#br1" timeOffset="-188107.32">12653 11014 0,'0'0'15,"0"0"-15,0 0 0,0 0 16,37 12-16,-37-12 16,39 9-16,-39-9 0,49 9 15,-49-9-15,49 6 0,-49-6 16,49 9-16,-49-9 15,51 6-15,-51-6 0,55 3 16,-55-3-16,0 0 16,63-6-16,-8-9 0,-55 15 15,49-15-15,-49 15 0,48-18 16,-48 18-16,52-25 16,-52 25-16,58-27 0,-10 0 15,-48 27-15,46-27 0,0-3 16,-46 30-16,46-34 15,-46 34-15,58-42 0,-10 0 16,-6 0-16,-42 42 0,46-39 16,0-3-16,-7 5 15,-2 5-15,-4 2 16,1-4-16,-1-2 0,-33 36 16,49-45-16,-49 45 0,64-52 15,-64 52-15,76-55 16,-9 1-16,-12 15 15,-55 39-15,54-39 0,4-1 16,-12 8-16,-46 32 0,51-30 0,4-4 0,-9 4 16,-46 30-16,54-30 15,1-3-15,-6 9 0,-49 24 16,52-24-16,-1 2 16,-2 5-16,-49 17 0,52-19 15,-52 19-15,57-24 0,-57 24 16,61-21-16,-61 21 15,61-21-15,-61 21 0,61-22 16,-61 22-16,48-21 16,-48 21-16,0 0 0,46-18 15,-46 18-15,0 0 0,0 0 16,43-15-16,-43 15 16,0 0-16,0 0 0,30-9 15,-30 9-15,0 0 0,0 0 16,0 0-16,0 0 15,0 0-15,0 0 0,0 0 16,0 0-16,0 0 0,-24-9 16,24 9-1,0 0 1,0 0-16,-43-15 0,43 15 16,0 0-16,-49-15 0,49 15 0,0 0 0,-48-15 15,48 15-15,0 0 0,-49-15 16,49 15-16,0 0 0,0 0 15,-45-12-15,45 12 16,0 0-16,0 0 16,-37-6-16,37 6 0,0 0 15,0 0-15,-27-3 0,27 3 16,0 0-16,0 0 16,0 0-16,0 0 0,0 0 15,0 0-15,0 0 16,0 0-16,0 0 0,40 6 15,-40-6-15,0 0 0,0 0 16,45 3-16,-45-3 16,0 0-16,58 2 0,-58-2 15,0 0-15,55 3 16,-55-3-16,0 0 0,51 3 16,-51-3-16,0 0 0,0 0 15,46 10-15,-46-10 16,0 0-1,0 0-15,27 21 16,-27-21-16,0 0 0,6 45 16,-12 10-16,0-1 0,-6 1 15,-4-4-15,2 3 0,-8 3 16,-2-6-16,24-51 16</inkml:trace>
  <inkml:trace contextRef="#ctx0" brushRef="#br1" timeOffset="-181296.62">19092 12022 0,'0'0'0,"0"0"16,0 0-16,0 0 15,0 0-15,0 0 0,0 0 16,0 0-16,0 0 16,14 36-16,-14-36 0,22 39 15,-22-39-15,24 51 0,6-5 16,1-4-16,-31-42 16,31 38-16,11-4 0,-42-34 15,46 20-15,-46-20 0,51 0 16,-5-27-16,-13-21 15,-14-11-15,-13-29 0,3-27 16,-3-24-16,3 7 0,13-16 16,5-12-16,9 3 15,4 19-15,9-7 0,8-3 16,10 6-16,-9 18 16,9 13-16,12 2 0,12 9 15,-12 19-15,3 12 16,16 8-16,-10 10 15,-9 12-15,6 14 0,-3 14 16,-82 11-16,0 0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36:48.249"/>
    </inkml:context>
    <inkml:brush xml:id="br0">
      <inkml:brushProperty name="width" value="0.05292" units="cm"/>
      <inkml:brushProperty name="height" value="0.05292" units="cm"/>
      <inkml:brushProperty name="color" value="#0085CD"/>
    </inkml:brush>
  </inkml:definitions>
  <inkml:trace contextRef="#ctx0" brushRef="#br0">9825 3088 0,'0'0'0,"0"0"16,0 0-16,0 0 0,0 0 15,0 0-15,0 0 16,0 0-16,0 0 0,0 0 16,0 0-16,0 0 15,0 0-15,0 0 0,42-17 16,-42 17-16,0 0 16,46-10-16,-46 10 0,0 0 15,58-3-15,-58 3 0,0 0 16,67 3-16,-67-3 15,64 6-15,-64-6 0,0 0 16,73 10-16,-73-10 16,67 8-16,-67-8 0,66 10 15,-66-10-15,71 9 16,-71-9-16,73 8 0,-73-8 16,69 10-16,-69-10 0,76 6 15,-76-6-15,86 3 16,-86-3-1,85 3-15,-6 0 0,-79-3 16,73 3-16,-7 0 0,-66-3 0,70 6 0,-70-6 16,82 6-16,-82-6 15,98 5-15,-98-5 0,103 7 16,-103-7-16,110 3 16,-110-3-16,106 0 0,-17-3 15,-16-1-15,-73 4 0,76-6 16,0 1-16,-16 2 15,1 3-15,-3 0 0,0 0 16,0-3-16,-58 3 0,76-3 16,3-3-16,-9 3 15,-10 3-15,1-3 16,0 3-16,0-3 0,-3 3 16,3 0-16,-4-3 0,1 0 15,-58 3-15,76-6 16,10-1-16,-17 4 0,-8 3 15,-3-2-15,9 2 0,-6 0 16,-61 0-16,73 0 16,6 0-16,-6 0 15,-73 0-15,76 0 16,6 0-16,-82 0 16,85-3-16,-3 3 15,-6 0-15,-3 3 0,-73-3 0,76 0 16,6-3-16,-9 3 15,-9-6-15,-13 2 0,5 4 16,-1 0-16,-55 0 0,72 0 16,4-3-16,-3 0 15,-73 3-15,79-3 16,3 1-16,-12 2 0,-70 0 16,73 2-16,3 1 0,-12-3 15,-64 0-15,70 0 16,-70 0-16,82 0 0,-82 0 15,95 3-15,-11 0 16,-84-3-16,71 0 0,-4 0 16,-12 4-16,-55-4 0,51 6 15,-2-6-15,-4 0 16,-45 0-16,0 0 0,49-6 16,-49 6-16,48 6 0,-48-6 15,0 0-15,49 0 16,-49 0-16,0 0 0,0 0 15,49 3-15,-49-3 16,0 0-16,0 0 0,46 2 16,-46-2-16,0 0 0,0 0 15,42 3-15,-42-3 16,0 0-16,0 0 0,40 7 16,-40-7-16,0 0 0</inkml:trace>
  <inkml:trace contextRef="#ctx0" brushRef="#br0" timeOffset="18738.45">20104 2238 0,'0'0'0,"-27"-21"16,-13 0-16,40 21 15,-58-25-15,58 25 0,-76-23 16,0 1-16,13 4 0,63 18 16,-61-15-16,0 2 15,6 5-15,6-2 0,-2 4 16,-1 1-16,0-4 16,52 9-16,-63-10 0,-17-4 15,11 4-15,69 10 0,-76-8 16,0-1-16,2-1 15,74 10-15,-76-8 0,-3-2 16,3 4-16,76 6 0,-76-3 16,-6 3-16,-3 3 15,15 0-15,6 7 16,3-2-16,1-2 0,-2 4 16,2-1-16,-7 2 0,0 11 15,67-22-15,-73 20 16,-6 4-16,9 1 0,9-4 15,4 1-15,57-22 0,-76 26 16,76-26-16,-89 34 16,7 2-16,22-6 0,11-2 15,9-5-15,4 5 16,36-28-16,-40 27 0,4 3 16,36-30-16,-43 37 0,43-37 15,-45 47-15,45-47 16,-43 52-16,43-52 0,-40 57 15,40-57-15,-27 67 16,27-67-16,-25 66 0,11 0 16,14-66-16,-10 57 0,7-5 15,3-52-15,6 54 16,-6-54-16,12 51 0,-12-51 16,22 55-16,-22-55 0,36 54 15,4-6-15,-1-12 16,-39-36-16,52 28 0,12-1 15,-6-6-15,-58-21 0,57 20 16,10-1-16,0-1 16,-67-18-16,83 18 15,5 0-15,-7-2 0,-81-16 16,98 15-16,8-7 0,-8-2 16,-98-6-16,109 7 15,0 2-15,-8-3 0,-15-2 16,-2-1-16,14-3 15,-4 5-15,-12 1 0,3 3 16,6-6-16,4-3 0,-4-3 16,0 0-16,7-3 15,-4-3-15,-12 4 0,12-8 16,0-3-16,1-4 16,-4 1-16,-6-2 15,3 3-15,-3 0 16,-12-4-16,-5 8 0,1-5 15,1-4-15,-70 23 0,76-28 0,-76 28 16,88-42-16,-88 42 0,92-48 16,-19 0-16,-18 8 15,-55 40-15,42-41 0,-11-2 16,-31 43-16,24-48 0,-12 2 16,-6 2-16,-3-2 15,-3 46-15,-6-48 16,6 48-16,-15-63 0,15 63 15,-18-74-15,-10 15 0,-5 10 16,33 49-16,-37-39 16,37 39-16,-42-54 0,42 54 15,-49-61-15,1 16 16,-4 6-16,52 39 0,-52-39 16,52 39-16,-64-40 0,64 40 15,-82-33-15,-3 12 16,15 9-16,70 12 0,-67-16 15,-6 11-15,9 2 16,64 3-16,-70 0 0,70 0 16,-82 3-16,82-3 0,-91 12 15,91-12-15,-85 15 16,85-15-16,-80 12 0,11-12 16,69 0-16</inkml:trace>
  <inkml:trace contextRef="#ctx0" brushRef="#br0" timeOffset="19050.9">19703 1584 0,'0'0'15,"0"0"-15,0 0 0,0 0 16,0 0-16,33-13 15,-33 13-15,0 0 0,0 0 16,0 0-16</inkml:trace>
  <inkml:trace contextRef="#ctx0" brushRef="#br0" timeOffset="20245.25">20113 1418 0,'0'0'0,"0"0"0,0 0 15,0 0-15,0 0 16,0 0-16,0 0 0,16 41 15,-5-4-15,-11-37 0,16 38 16,-4 12-16,0-8 16,0-6-16,-2 0 0,-4 6 15,-6-42-15,0 0 0,2 43 16,-2-43-16,0 0 16,0 0-16,3 38 15,-3-38-15,0 0 0,0 0 16,0 0-16,0 0 0,0 0 15,0 0-15,-8-41 16,8 41-16,-13-45 16,13 45-16,0 0 15,-18-52-15,18 52 0,0 0 0,-21-46 0,21 46 16,0 0-16,0 0 0,-30-36 16,30 36-16,0 0 15,-46-24-15,-6 8 0,52 16 16,-52 0-16,52 0 0,-57 25 15,57-25-15,-67 34 16,67-34-16,-74 39 0,14 3 16,60-42-16,0 0 0,-58 42 15,58-42-15,0 0 16,0 0-16,-37 40 16,37-40-16,0 0 0,0 0 15,-6 27-15,31-16 0,14-19 16,-39 8-16,46-24 15,-3-13-15,-43 37 0,0 0 16,36-48-16,-36 48 16,0 0-16,0 0 0,12-36 15,-12 36-15,0 0 0,-15-22 16,15 22-16</inkml:trace>
  <inkml:trace contextRef="#ctx0" brushRef="#br0" timeOffset="20510.13">20338 1438 0,'0'0'16,"0"0"-16,0 0 0,0 0 15,0 0-15,9 34 0,1 4 16,1 5-16,2 5 16,-13-48-16,12 48 0,6 1 15,-18-49-15,16 51 0,-16-51 16,0 0-16,0 0 16,20 40-16,-20-40 15</inkml:trace>
  <inkml:trace contextRef="#ctx0" brushRef="#br0" timeOffset="21041.25">20654 1466 0,'0'0'0,"0"0"15,0 0-15,0 0 0,0 0 16,7 20-16,5 20 15,-12-40-15,12 51 0,-12-51 16,12 60-16,-12-60 0,0 76 16,0-76-16,0 0 15,-15 76-15,15-76 0,0 0 16,0 0-16,-24 48 16,24-48-16,0 0 0,-25 12 15,25-12-15,-12-18 16,18-16-16,12-8 0,-18 42 15,34-42-15,11 9 16,1 5-16,-46 28 0,49-23 16,0 1-16,-49 22 0,39-23 15,-39 23-15,0 0 16,0 0-16,30-34 0,-30 34 16,0 0-16,16-36 15,-16 36-15,-9-36 0,9 36 16,0 0-16,0 0 0,-28-27 15,28 27-15,0 0 16,0 0-16,-31-3 0,31 3 16,-21 21-16,21-21 0,-6 48 15,12 15-15,-6-63 16,13 60-16,2 4 0,3 2 16,-18-66-16,0 0 0,0 0 15,18 43-15,4-35 16,-22-8-16,0 0 15</inkml:trace>
  <inkml:trace contextRef="#ctx0" brushRef="#br0" timeOffset="21576.58">21317 1370 0,'0'0'0,"0"0"15,0 0 1,19 44-16,-19-44 16,6 42-16,15 12 15,-2 10-15,-19-64 0,15 63 0,-6 4 0,-9-67 16,0 0-16,0 0 0,-4 60 16,4-60-16,0 0 0,0 0 15,-5 25-15,5-25 16,-9-22-16,9 22 0,-16-60 15,16 60-15,-21-75 16,21 75-16,-28-76 0,28 76 16,0 0-16,0 0 0,-36-46 15,36 46-15,-40-6 16,40 6-16,-36 30 0,36-30 16,-27 55-16,27-55 0,-19 60 15,19-60-15,0 0 16,0 0-16,0 49 0,25-25 15,8-30-15,-33 6 0,43-30 16,-3-19-16,2-2 16,-42 51-16,40-54 15,-40 54-15,0 0 0,0 0 0,36-46 16,-36 46 0,0 0-1,30-20-15,-2 32 0,-28-12 16,27 36-16,-3 8 15,-5 15-15,-1-11 0,-18-48 16,18 48-16,-18-48 0,21 33 16,-21-33-16,0 0 15,19-8-15,-19 8 0</inkml:trace>
  <inkml:trace contextRef="#ctx0" brushRef="#br0" timeOffset="21910.34">21768 1339 0,'0'0'0,"0"0"0,0 0 16,0 0-16,0 0 16,0 0-16,0 0 0,0 0 15,51 15-15,-51-15 0,37 22 16,-4 10-16,-17 11 15,-16-43-15,-6 48 0,6-48 16,-25 54-16,25-54 0,0 0 16,-27 60-16,27-60 15,0 0-15,0 0 0,-18 52 0,18-52 16,0 0-16,-6 45 16,6-45-16,17 36 0,-17-36 15,49 12-15,15-18 16,-64 6-16,58-20 0,-15-14 15,-16-2-15,-27 36 0</inkml:trace>
  <inkml:trace contextRef="#ctx0" brushRef="#br0" timeOffset="22273.23">22188 1279 0,'0'0'16,"0"0"-16,14 40 0,-4 1 15,-1 4-15,-9-45 0,3 61 16,3 2 0,9-3-16,-15-60 0,0 0 15,0 0-15,27 40 16,-27-40-16,28 3 0,-28-3 0,27-28 15,-27 28-15,19-51 0,-14-6 16,-5 3-16,0 54 0,-5-58 16,5 58-16,0 0 15,-9-48-15,9 48 0,0 0 16,-25-30-16,25 30 0,0 0 16,0 0-16,-27-18 15,27 18-15,0 0 16</inkml:trace>
  <inkml:trace contextRef="#ctx0" brushRef="#br0" timeOffset="22464.83">22625 1179 0,'0'0'0,"0"0"0,12 45 15,15 7-15,-27-52 16,28 66-16,-7 21 0,-8 1 15,-7-4-15,-6-84 0,-6 76 16,6-76-16,-22 63 16,22-63-1,0 0 1</inkml:trace>
  <inkml:trace contextRef="#ctx0" brushRef="#br0" timeOffset="22970.46">23063 1110 0,'0'0'0,"0"0"0,0 0 0,0 0 15,-42-19-15,42 19 16,-71-15-16,71 15 0,-96-6 16,-2 3-16,13 6 15,12-3-15,3 0 0,-3 3 16,3 0-16,3 0 0,-3-3 16,70 0-16,-85 0 31,-7 0-31,5 3 0,-2 0 15,4 3-15,9-3 0,0-6 16,-12 0-16,3 3 0,6 3 16,-10 4-16,-8 5 0,-3-4 15,0 1-15,2 4 16,-15 8-16,4 0 0,12-6 16,-7 7-16,-2 1 15,2 2-15,14-1 0,1 0 16,-5 0-16,3 0 0,12-3 15,-6 3-15,2 6 16,8-2-16,5-5 0,-1 2 16,1 2-16,4-12 15,66-15-15,0 0 16</inkml:trace>
  <inkml:trace contextRef="#ctx0" brushRef="#br0" timeOffset="28907.78">4299 4374 0,'0'0'16,"0"0"-16,0 0 0,0 0 16,0 0-16,0 0 15,40-9-15,-40 9 0,0 0 16,0 0-16,52-7 15,-52 7-15,57-6 0,-57 6 16,59-6-16,-59 6 0,53 0 16,-1 0-16,-52 0 15,55 0-15,0 3 0,-55-3 16,51 3-16,-1-3 0,-50 0 16,54 0-16,-54 0 15,64-3-15,-4 3 16,-60 0-16,68-3 0,-68 3 15,79-3-15,-79 3 0,91-5 16,-91 5-16,88-9 16,-9 5-16,-12-5 0,-67 9 15,64-6-15,-64 6 0,76-3 16,-76 3-16,91-3 16,-6 0-16,-14-3 0,-71 6 15,69-9-15,1 3 16,-12 3-16,-58 3 0,70 0 15,-70 0-15,85-3 0,-85 3 16,91-3-16,-6-3 16,-15-3-16,-70 9 0,77-3 15,-77 3-15,84 0 16,-84 0-16,92 0 0,-4-3 16,-18 3-16,-70 0 0,70 0 15,3 0-15,-9-3 16,-9-4-16,-4 4 0,10 3 15,-61 0-15,64 0 0,6-3 16,-3 1-16,-3-4 16,-64 6-16,72-3 0,4 3 15,-8-3-15,-68 3 0,73-3 16,3-4-16,-76 7 16,76 0-16,-4 0 15,-5 0-15,-9 0 0,-58 0 16,61 3-16,9-3 0,-3 0 15,-67 0-15,70 4 16,-70-4-16,82 6 0,-82-6 16,94 3-16,-3 0 15,-15-3-15,-76 0 0,77 0 16,-10 0-16,-7 3 0,-60-3 16,64 2-16,6-2 15,-70 0-15,67 3 0,3-3 16,-6 3-16,-64-3 15,63 0-15,-1 7 0,-2-1 16,-8-3-16,-52-3 0,61 0 16,-61 0-16,75 3 15,-75-3-15,83 3 0,-4 0 16,-79-3-16,73 3 0,-6 0 16,-13-3-16,-8 3 15,-46-3-15,55 0 16,-55 0-16,64 0 0,-64 0 0,72 0 15,-72 0-15,83 0 0,-83 0 16,88 0-16,-88 0 0,79 0 16,-79 0-16,73 0 15,-73 0-15,73 0 0,-73 0 16,73 0-16,-73 0 16,70 0-16,-70 0 0,70 0 15,-70 0-15,70 0 0,-70 0 16,67-3-16,-67 3 15,67 0-15,-67 0 0,70-3 16,-70 3-16,69-3 16,-69 3-16,71-3 0,-71 3 15,67-3-15,-67 3 0,66-3 16,-66 3-16,71 0 16,-71 0-16,63 0 0,-63 0 15,61-3-15,-61 3 0,61-3 16,-61 3-16,67-6 15,-67 6-15,64-4 0,-64 4 16,64-3-16,-64 3 0,60-5 31,-60 5-31,68-9 0,-68 9 16,63-6-16,-63 6 0,61-7 0,-61 7 0,61-5 16,-61 5-16,0 0 0,63-6 15,-4 0-15,-59 6 16,55-4-16,-55 4 0,54-3 15,-54 3-15,52-5 16,-52 5-16,52-6 0,-52 6 16,51-3-16,-51 3 0,52-7 15,-52 7-15,52-3 16,-52 3-16,54-3 0,-54 3 16,58-2-16,-58 2 0,54-3 15,-54 3-15,59-3 16,-59 3-16,58-3 0,-58 3 15,57 0-15,-57 0 0,58-4 16,-58 4-16,54 0 16,-54 0-16,52 0 15,-52 0-15,52 0 0,-52 0 16,58-3-16,-58 3 0,0 0 16,58 0-16,-4 0 15,-54 0 1,52 3-16,-52-3 0,52 4 15,-52-4-15,0 0 16,57 0-16,-57 0 0,62 0 16,-62 0-16,63 0 0,-63 0 15,58 0-15,-58 0 16,58 0-16,-58 0 16,55 0-16,-55 0 0,0 0 15,63 0-15,-63 0 0,70 0 16,-70 0-16,70 0 15,-70 0-15,64 0 0,-64 0 16,61 0-16,-61 0 16,64 0-16,-64 0 0,0 0 15,67-4-15,-6 1 0,-61 3 16,57-3-16,-57 3 16,58 0-16,-58 0 0,51-3 15,-51 3-15,55 0 16,-55 0-16,55 0 0,-55 0 15,58-3-15,-58 3 0,58-2 16,-58 2-16,57-3 16,-57 3-16,52-3 0,-52 3 15,52-3-15,-52 3 0,0 0 16,54 0-16,-54 0 0,56-4 16,-56 4-16,55 0 15,-55 0-15,0 0 0,51 0 16,-51 0-16,0 0 15,49-3-15,-49 3 0,0 0 16,0 0-16,48 0 0,-48 0 16,0 0-16,52 0 15,-52 0-15,0 0 0,0 0 16,51 3-16,-51-3 0,0 0 16,0 0-16,43 0 15,-43 0-15,0 0 0,0 0 16,43-6-16,-43 6 0,0 0 15</inkml:trace>
  <inkml:trace contextRef="#ctx0" brushRef="#br0" timeOffset="31127.02">18042 4117 0,'0'0'16,"0"0"-16,0 0 0,0 0 15,0 0-15,0 0 0,0 0 16,0 0-16,0 0 16,0 0-16,0 0 0,49 15 15,-49-15-15,46 16 0,-46-16 16,54 17-16,-54-17 15,58 21-15,-1-5 0,-57-16 16,62 11-16,-62-11 0,69 7 16,4-4-16,-73-3 15,65 0-15,4-3 16,-2 0-16,-6-1 0,-61 4 16,64 0-16,12-3 0,0 0 15,-76 3-15,85 0 16,0 0-16,-9 0 0,-6 0 15,-6 0-15,6 0 0,-3 0 16,-3 0-16,0 0 16,6 0-16,2-2 0,-72 2 15,98-6-15,5 0 16,-8-1-16,-95 7 0,100-8 16,4 2-16,-11-1 15,-16-1-15,-4-5 16,9 4-16,0 4 0,-3-1 15,3 3-15,0-1 0,0-2 16,0 1-16,-3 5 0,10 0 16,2-3-16,-12-4 0,0 1 15,10 3-15,1 3 16,-11-3-16,4 3 0,8 0 16,-6 0-16,-6 3 0,4-6 15,4-2-15,5 5 16,-10 3-16,0-6 0,3-3 15,6 2-15,-9 1 0,0 0 16,10 0-16,-7-3 16,-3-3-16,7 3 15,-2 0-15,8 0 0,-4 4 16,0 2-16,10 2 0,-1 1 16,-100-3-16,94-9 15,-94 9-15</inkml:trace>
  <inkml:trace contextRef="#ctx0" brushRef="#br0" timeOffset="33643.39">10482 5517 0,'0'0'16,"0"0"-16,-40-3 0,40 3 15,-45-6-15,45 6 0,-52-12 16,52 12-16,-52-9 15,52 9-15,-55 0 0,-2 6 16,57-6-16,-52 9 16,-3 0-16,55-9 0,-57 9 15,57-9-15,-71 13 16,71-13-16,-79 17 0,79-17 16,-81 13-16,4-5 0,13-5 15,64-3-15,-69 3 16,69-3-16,-76 4 0,76-4 15,-86 0-15,1 0 16,85 0-16,-76-4 0,3 4 16,9 0-16,4 0 0,60 0 15,-64 0-15,-7 0 16,8 0-16,63 0 0,-79 0 16,3 0-16,3 4 15,73-4-15,-82 3 0,3-3 16,9 3-16,70-3 0,-79 0 15,-3-3-15,6 0 16,76 3-16,-79-4 0,-7 1 16,16 0-16,70 3 0,-79-3 15,-12 3-15,12 0 16,79 0-16,-85 0 0,-4 0 16,13 3-16,10-3 0,5 3 15,-6 0 1,3-3-16,64 0 0,-82 0 15,-9 4-15,2-1 16,89-3-16,-93 3 0,-11 0 0,18 3 16,86-6-16,-93 8 15,-8 2-15,12-1 0,20 1 16,2-2-16,-6 1 0,0 3 16,6 0-16,-3 0 15,-3 4-15,3-5 0,6-2 16,-9 1-16,3-5 0,1-2 15,69-3-15,-89 10 16,-2 1-16,12-2 0,18-2 16,-3-4-16,-3 0 15,6 3-15,7-4 0,-4 1 16,1 0-16,1 1 16,56-4-16,-66 3 0,-7-3 15,5-7-15,68 7 0</inkml:trace>
  <inkml:trace contextRef="#ctx0" brushRef="#br0" timeOffset="35104.3">3032 3517 0,'0'0'0,"0"0"0,0 0 16,0 0-16,0 0 0,0 0 15,-20 15-15,9 18 16,11-33-16,-10 37 0,4 8 15,6-45-15,-6 66 16,6-66-16,-6 75 0,6-75 16,-15 85-16,15-85 0,-19 85 15,19-85-15,-14 81 16,14-81-16,-16 69 0,16-69 16,0 0-16,0 0 0,-15 57 15,15-57-15,0 0 16,0 0-16,-15 34 0,15-34 15,0 0-15,0 0 0,-36-34 16,26-7-16,10 41 16,-9-61-16,6-8 15,3 8-15,3 4 0,-3 57 16,0-73-16,3 1 0,0 3 16,-3 69-16,6-66 15,7 2-15,-13 64 0,14-54 16,-1 6-16,-1 2 15,-12 46-15,12-39 0,-12 39 16,0 0-16,15-40 0,-15 40 16,0 0-16,0 0 15,28-27-15,-28 27 16,36-6-16,-36 6 0,0 0 16,33 19-16,-33-19 15,31 45-15,-4 10 0,-27-55 0,28 63 16,-4 0-16,-6-5 0,-18-58 15,22 59-15,2 2 16,-24-61-16,30 67 0,2-5 16,-6-1-16,1-10 15,-27-51-15,28 55 16,3-1-16,-31-54 16,30 45-16,-30-45 0,27 42 15,-27-42-15,0 0 0,0 0 16,22 43-16,-22-43 0,0 0 15,0 0-15,8 21 16,-8-21-16,0 0 0,0 0 16,0 0-16,-35-34 15,35 34-15,-41-27 0,-4-2 16,45 29-16,-45-30 0,-1 2 16,0 5-16,46 23 15,-43-28-15,1 1 0,42 27 16,-49-28-16,49 28 15,-54-29-15,-4 1 0,6 7 16,52 21-16,-52-18 0,52 18 0,-57-6 16,57 6-16,-63-7 15,63 7-15,-67-3 0,67 3 16,0 0-16,-65 0 16,65 0-16,0 0 0,0 0 15,-55 0-15,55 0 0,0 0 16,0 0-16,0 0 15,0 0-15,0 0 0,0 0 16,-24-3-16,24 3 0,15-11 16,34-17-16,8-5 15,8-3-15,-4-3 0,3 2 16,2-4-16,1 1 16,-4 2-16,8 4 0,-1 7 15,-4 3-15,-4 5 0,2 5 16,-7-8-16,-6 4 15,-51 18-15,49-15 0,-6 0 16,-43 15-16,0 0 0,0 0 16,36-15-16,-36 15 15,0 0-15,0 0 16,0 0-16,0 0 16,0 0-16,0 0 0,28-9 0,-28 9 0,0 0 15,-46 42-15,-30 16 16,-15 2-16,7-3 0,-6 19 15,-3 11-15,-1 12 16,8 1-16,1 12 0,-3 26 16,14 13-16,18-8 0,3-5 15,53-138-15</inkml:trace>
  <inkml:trace contextRef="#ctx0" brushRef="#br0" timeOffset="72965.09">21409 6388 0,'0'0'16,"0"0"-16,0 0 0,0 0 16,0 0-16,0 0 0,0 0 15,0 0-15,18 16 0,-18-16 16,0 0-16,34 24 16,-34-24-16,0 0 0,55 21 15,-55-21-15,72 19 16,-72-19-16,83 5 0,-83-5 15,76 0-15,-13-3 0,-5 1 16,-58 2-16,58-10 16,-58 10-16,66-6 0,5-3 15,-4 0-15,-67 9 0,72-9 16,-2 3-16,-5 0 16,-65 6-16,79-6 0,3 0 15,-9-1-15,-13 7 16,4 0-16,0 0 0,-6-3 15,-4 3-15,8 0 16,-5 3-16,1-3 0,-58 0 16,70 0-16,9-3 0,-79 3 15,67 0-15,-9 0 16,-6-3-16,-52 3 0,0 0 16,51 0-16,-51 0 15,55-2-15,-55 2 0,0 0 16,46-3-16,-46 3 15,0 0-15,0 0 0,39 0 16,-39 0-16,0 0 0,0 0 16,18-12-16,-18 12 15,0 0-15</inkml:trace>
  <inkml:trace contextRef="#ctx0" brushRef="#br0" timeOffset="75997.78">4253 7680 0,'0'0'16,"0"0"-16,0 0 0,0 0 15,31 18-15,-31-18 0,0 0 16,34 13-16,-34-13 15,42 8-15,-42-8 0,0 0 16,55 12-16,-55-12 16,62 13-16,-62-13 0,65 9 15,-65-9-15,70 5 0,-70-5 16,73 4-16,-73-4 16,70 3-16,-70-3 0,79 0 15,0 3-15,-79-3 0,64 3 16,0 0-16,-6-3 15,-4 0-15,-54 0 0,71 3 16,2-3-16,-7 0 16,-66 0-16,73 0 0,-2 0 15,-8 0-15,-63 0 0,79 0 16,10-3-16,-16 0 16,-13 0-16,1 0 0,6 0 15,-9-1-15,-58 4 0,76 0 16,15-3-16,-12 3 15,-15-2-15,0-1 0,6 3 16,3 0-16,-6 0 16,0 0-16,9 0 0,-4 0 15,-4 0-15,-5 0 16,13 0-16,-6-3 0,-2 3 16,8-3-16,9 0 0,-3 0 15,-3-1-15,-6 1 16,6 0-16,0 0 0,0 0 15,-6 0 1,6 1-16,3-1 16,-9 3-16,-3-3 15,12-1-15,9 1 0,-11 3 0,-1 0 16,6 0-16,-6 0 0,-6 0 16,9 0-16,6 0 15,0 0-15,-9 0 0,-3 0 16,9 0-16,7 0 0,-10 3 15,0 1-15,6-1 16,-5 0-16,-7-1 0,0 1 16,9 0-16,-1 0 0,-5-3 15,4 3-15,2 0 16,0 1-16,0 2 0,-3-3 16,7 0-16,-2 0 15,-13-1-15,5 5 0,9-4 16,-6 0-16,-82-3 0,104 6 15,8 0-15,-9 0 16,-11-3-16,-13 0 0,6-3 16,-3 3-16,-6 0 0,-3-3 15,6 3 1,10 3-16,-10 0 16,-7 0-16,11-3 0,-1-3 15,-9 0-15,0 0 0,12 3 0,-6 0 0,-9-3 16,6 3-16,0 0 15,0 0-15,-9 0 0,3 3 16,6-6-16,-3 0 16,-73 0-16,91 3 0,9 0 15,-12-3-15,-12 0 0,-11 4 16,-2-1-16,-5-3 16,-58 0-16,76 3 0,3-1 15,-9 1-15,-70-3 0,76 3 16,-76-3-16,79 0 15,-79 0-15,79 0 0,-79 0 16,79 3-16,-79-3 16,79 0-16,-79 0 0,67 0 15,-67 0-15,55 0 16,-55 0-16,49 0 0,-49 0 16,0 0-16,48 0 0,-48 0 15,0 0-15,0 0 16,43 0-16,-43 0 15,0 0-15,0 0 16,39-3-16,-39 3 16,0 0-16,0 0 0,34-6 15,-34 6-15,0 0 16,37-2-16,-37 2 0,0 0 16,0 0-16,33-10 15,-33 10-15</inkml:trace>
  <inkml:trace contextRef="#ctx0" brushRef="#br0" timeOffset="91268.43">19423 12304 0,'0'0'15,"-31"10"-15,31-10 0,-39 8 16,39-8-16,-46 10 16,-3 5-16,49-15 0,-48 15 15,48-15-15,-45 9 16,45-9-16,0 0 0,-52 6 15,52-6-15,0 0 0,-61 6 16,-3 0-16,64-6 16,0 0-16,-58 6 0,58-6 15,-58 3-15,58-3 0,0 0 16,-63 0-16,63 0 16,0 0-16,-67-3 0,67 3 15,-74-3-15,74 3 0,-69-6 16,69 6-16,-67-9 15,67 9-15,-67-3 0,67 3 16,-67 0-16,67 0 16,-70 0-16,70 0 0,-76-9 15,76 9-15,-82-9 16,6 0-16,15 0 0,61 9 16,-61-3-16,0 0 15,10 3-15,51 0 0,-61-4 16,-3-2-16,6 4 15,58 2-15,-60-3 0,60 3 16,-70-3-16,70 3 0,-86-6 16,1-4-16,85 10 0,-76-2 15,6-1-15,6 0 16,64 3-16,-57-3 0,-8-7 16,2 4-16,63 6 15,-61-2-15,-3 2 0,9 0 16,55 0-16,-54 0 0,-7-3 15,-6 0-15,6 0 16,9 3-16,4 0 0,48 0 16,-58 0-16,58 0 0,-76 0 15,0 0-15,6 0 16,70 0-16,-79-7 0,9 7 16,9 0-16,61 0 0,-64 0 15,-6 3-15,6-3 16,64 0-16,-73-3 15,-6 0-15,79 3 0,-79 0 16,12 0-16,1 0 0,-2-3 16,68 3-16,-73-2 15,-3-1-15,10 0 0,66 3 16,-76-3-16,-3 3 16,6 0-16,73 0 0,-74 0 15,-5 0-15,13 0 0,5 0 16,-3-4-16,0 4 15,6 0-15,58 0 0,-73 0 16,-9 0-16,6 0 16,76 0-16,-82 0 0,-7 0 15,10 0-15,79 0 0,-84-3 16,-1 3-16,9 0 16,14 0-16,2 0 0,-4 0 15,-3-3-15,67 3 0,-79 0 16,-6 0-16,6-3 15,12 3-15,6 0 0,0 0 16,-5 0-16,66 0 0,-76 0 16,-10 0-16,1 0 15,85 0-15,-91 0 0,-3-2 16,9 2-16,17 0 16,8 0-16,-7 0 15,-4 0-15,71 0 0,-82 0 16,-8 0-16,4 2 0,86-2 0,-88 3 15,0 0-15,5 0 0,83-3 16,-84 4-16,-8 2 0,7-1 16,85-5-16,-82 13 15,0-4-15,3-4 0,12-2 16,6 3-16,0 1 16,-5 1-16,66-8 0,-71 10 15,-5-1-15,0-4 0,6 1 16,9-2-16,4-4 15,-4 6-15,61-6 0,-82 6 16,-3 0-16,85-6 16,-82 3-16,-7-3 0,7 0 15,6 3-15,76-3 0,-82 0 16,6 0-16,9-3 16,9 3-16,-2 3 0,-4 0 15,3 0-15,9-3 0,-3 0 16,-2-3-16,5 0 15,52 3-15,-67 0 0,-12 3 16,0-3-16,79 0 16,-79-3-1,-3-3-15,82 6 16,-82-9-16,6 3 0,6-1 16,6 1-16,64 6 0,-73-5 15,0-1-15,6-1 16,67 7-16,-76-11 0,3 1 15,6 1-15,67 9 0,-73-5 16,-9-4-16,82 9 16,-79-13-16,0 2 0,9 1 15,12 5-15,58 5 0,-67-6 16,67 6-16,-79-10 16,79 10-16,-91-6 0,8 1 15,83 5-15,-69-6 0,5-1 16,64 7-16,-58-6 15,58 6-15,-61-8 16,61 8-16,-64-10 0,64 10 16,-60-12-16,60 12 0,0 0 15,-62-12-15,62 12 16,0 0-16,-51-15 0,51 15 16,0 0-16,-49-6 15,49 6-15,0 0 0,0 0 16</inkml:trace>
  <inkml:trace contextRef="#ctx0" brushRef="#br0" timeOffset="92993.34">17172 9097 0,'0'0'0,"0"0"0,27 37 16,-27-37-16,22 36 0,-22-36 15,18 52-15,-18-52 0,16 57 16,-7 4-16,-3-1 15,-6-60-15,3 63 0,-3 10 16,-3-7-16,-3-6 0,-3 6 16,2 4-16,1 8 15,0-8-15,0 2 0,0 3 16,6 6-16,-3-8 0,0 3 16,0-1-16,3 1 15,0-76-15,3 88 16,0 11-16,0-15 0,0-12 15,0-8-15,1 8 0,1 1 16,4-4-16,1 1 16,-1 8-16,-1-3 0,8-2 15,-4-1-15,0 10 16,3-7-16,-15-75 0,22 91 16,-1-2-16,-5-10 0,-2-18 15,-14-61 1,13 51-16,-13-51 0,0 0 15,0 0-15,6 39 0,-6-39 16,0 0-16,0 0 0,0 0 0,0 0 16,0 0-16,-43-36 15,22-9-15,21 45 0,-21-45 16,2-7-16,1-2 16,-3 5-16,21 49 0,-21-56 15,-1-11-15,1 7 0,21 60 16,-21-72-16,21 72 15,-19-85-15,19 85 0,-20-88 16,4 10-16,16 78 16,-15-67-16,15 67 0,-12-57 15,12 57-15,0 0 0,-9-54 16,9 54-16,0 0 16,0 0-16,-4-45 0,4 45 15,0 0-15,0 0 0,0 0 16,0 0-16,0 0 15,0 0-15,16 48 0,-16-48 16,12 54-16,-12-54 0,15 70 16,0 2-1,-15-72-15,22 63 16,-5-2-16,2-10 0,-4-6 16,-15-45-16,21 49 0,-21-49 0,24 45 15,-24-45-15,31 45 0,-31-45 16,0 0-16,0 0 0,40 27 15,-40-27-15,43-3 16,-43 3-16,30-42 0,-6-27 16,-12-22-16,-9 1 0,10-14 15,-2-19-15,-1-9 16,-7 2-16,-3 130 16</inkml:trace>
  <inkml:trace contextRef="#ctx0" brushRef="#br0" timeOffset="95449.26">18921 9125 0,'0'0'0,"0"0"15,0 0-15,0 0 0,9 48 16,-9-48-16,10 52 0,-10-52 16,8 63-16,-8-63 15,10 66-15,-10-66 0,9 70 16,-9-70-16,9 67 16,-9-67-16,6 62 0,-6-62 15,0 0 1,3 58-16,-3-58 15,3 51-15,-3-51 0,0 0 16,-3 48-16,3-48 0,-12 37 0,12-37 16,-25 33-16,25-33 15,-36 33-15,36-33 0,-43 39 16,43-39-16,-48 36 0,48-36 16,-52 34-16,52-34 15,-52 27-15,52-27 0,-45 21 16,45-21-16,0 0 15,0 0-15,-43 18 0,43-18 16,0 0-16,0 0 0,-33 6 16,33-6-16,0 0 15,0 0-15,0 0 0,0 0 16,0 0-16,0 0 0,0 0 16,0 0-16,21-33 15,-21 33-15,48-21 0,-48 21 16,52-28-16,-52 28 0,55-27 15,-6 7-15,-49 20 16,48-16-16,1 4 16,-3-3-16,-46 15 0,45-9 15,-2 0 1,-43 9-16,48-15 0,-48 15 16,55-18-16,-55 18 0,55-21 0,-55 21 0,64-25 15,-64 25-15,55-30 0,-55 30 16,51-33-16,-51 33 15,46-40-15,-46 40 0,0 0 16,25-45-16,-20-2 16,-5 47-16,0 0 0</inkml:trace>
  <inkml:trace contextRef="#ctx0" brushRef="#br0" timeOffset="95792.95">18742 9176 0,'0'0'0,"0"0"0,0 0 15,0 0-15,0 0 16,0 0-16,18-24 0,6 3 16,-24 21-16,34-27 0,14 0 15,4-4-15,-52 31 16,55-27-16,12 0 16,-4 3-16,-63 24 0,62-21 15,-5 0-15,-57 21 0,58-27 16,-58 27-16,57-24 15,-57 24-15</inkml:trace>
  <inkml:trace contextRef="#ctx0" brushRef="#br0" timeOffset="96149.48">19821 8866 0,'0'0'16,"0"0"-16,0 0 0,-39 0 15,39 0 1,-46 3-16,1 6 16,-1 12-16,10 13 15,36-34-15,-37 44 0,37-44 0,-37 64 0,37-64 16,-33 69-16,33-69 15,-15 66-15,15-66 0,3 66 16,-3-66-16,18 58 0,-18-58 16,33 51-16,-33-51 15,43 49-15,-43-49 0,52 33 16,-52-33-16,60 18 0,-60-18 16,68 0-16,-8-12 15,-60 12-15,43-27 0,-43 27 16</inkml:trace>
  <inkml:trace contextRef="#ctx0" brushRef="#br0" timeOffset="96762.19">20289 8960 0,'0'0'0,"0"0"0,0 0 16,0 0-16,-2 38 0,4 5 15,5 7-15,-7-50 0,12 67 16,0 17-16,-3-2 16,0-6-16,0-7 0,1 4 15,-1-13-15,-9-60 0,9 54 16,-9-54-16,0 0 15,0 0-15,3 45 16,-3-45-16,0 0 0,0 0 16,0 0-16,-40-52 0,19-10 15,6-8-15,0-5 16,9-10-16,3 7 0,6 5 16,0 4-16,-3 69 15,3-78-15,-3 78 0,5-72 16,11 11-16,-16 61 0,19-51 15,-19 51-15,17-40 16,-17 40-16,0 0 0,22-36 16,-22 36-16,0 0 15,0 0 1,30-27-16,-30 27 0,0 0 16,0 0-16,40-3 0,-40 3 0,42 33 0,-42-33 15,34 67-15,-10 17 0,-15-5 16,4-10-16,4-6 15,2 4-15,-1-10 0,-18-57 16,25 61-16,-25-61 16,30 57-16,-30-57 0,0 0 15,0 0-15,33 30 0,-33-30 16,0 0-16,0 0 16,0 0-16,27-27 0,-27 27 15,0 0-15</inkml:trace>
  <inkml:trace contextRef="#ctx0" brushRef="#br0" timeOffset="97012.12">20378 9246 0,'0'0'0,"0"0"0,0 0 16,0 0-16,49-43 0,-7-2 16,1 0-16,-4 2 0,4 2 15,-7 4-15,-36 37 16,37-36-16,-37 36 0,42-36 16,7 0-16,-49 36 15,0 0-15</inkml:trace>
  <inkml:trace contextRef="#ctx0" brushRef="#br0" timeOffset="97650.57">20928 8799 0,'0'0'16,"0"0"-16,0 0 0,33 31 15,-33-31-15,25 36 0,-25-36 16,18 57-16,-18-57 16,19 72-16,-7 10 0,-3-7 15,3-12-15,0 1 16,0 0-16,3-1 0,-15-63 15,10 63-15,-10-63 0,0 0 16,0 0-16,3 51 16,-3-51-16,0 0 0,0 0 15,-9 22 1,9-22 0,-31-27-16,31 27 0,-39-61 15,-1-26-15,7 2 0,11 9 0,8 10 16,-2 3-16,4 2 15,12 61-15,-10-60 0,10 60 16,0 0-16,-2-63 0,-1 12 16,3 51-16,0-46 15,0 46-15,5-45 0,-5 45 16,13-45-16,-13 45 0,21-40 16,-21 40-16,0 0 15,31-30-15,-31 30 0,39-12 16,-39 12-16,40 3 0,-10 21 15,-15 12-15,-8 13 16,-7 6-16,-7 8 16,-2 6-16,-3-2 0,12-67 0,-27 69 15,27-69-15,0 0 16,0 0-16,-34 63 16,34-63-16,0 0 0,0 0 15,-18 39-15,18-39 16,0 0-16,0 0 15,15 18-15,-15-18 0,43 3 16,-43-3-16,57 3 0,-57-3 0,68 6 16,-68-6-16,69 15 0,-2 13 15,-9-4-15,-15 3 0,3 0 16,2 1-16,0-1 16,-48-27-16,52 33 0,-52-33 15,55 36-15,-55-36 0,55 45 16,-55-45-1</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38:35.497"/>
    </inkml:context>
    <inkml:brush xml:id="br0">
      <inkml:brushProperty name="width" value="0.05292" units="cm"/>
      <inkml:brushProperty name="height" value="0.05292" units="cm"/>
      <inkml:brushProperty name="color" value="#0085CD"/>
    </inkml:brush>
  </inkml:definitions>
  <inkml:trace contextRef="#ctx0" brushRef="#br0">19930 6591 0,'0'0'0,"-30"66"0,-3 10 16,-4 18-16,7-5 0,5 26 16,8 24-16,-2 18 15,4 0-15,-6 27 16,-7 39-16,-5 15 0,0 1 16,-7 23-16,-9 37 15,49-299-15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38:54.784"/>
    </inkml:context>
    <inkml:brush xml:id="br0">
      <inkml:brushProperty name="width" value="0.05292" units="cm"/>
      <inkml:brushProperty name="height" value="0.05292" units="cm"/>
      <inkml:brushProperty name="color" value="#0085CD"/>
    </inkml:brush>
  </inkml:definitions>
  <inkml:trace contextRef="#ctx0" brushRef="#br0">16856 2983 0,'0'0'15,"0"0"-15,0 0 0,0 0 16,0 0-16,0 0 0,0 0 16,0 0-16,0 0 15,30-24-15,-30 24 0,46-9 16,12 6-16,-58 3 0,67 9 15,0-3-15,-6 0 16,-61-6-16,60 10 0,8-5 16,-5 1-16,-63-6 0,73 10 31,3-4-31,-6-4 16,-70-2-16,77 3 0,2 3 15,-10 1-15,-5-4 0,6 0 16,3-1-16,-3-2 0,-3 0 15,3 3-15,2 0 16,7-6-16,-5 3 0,5 0 16,3 3-16,0 0 0,-9-3 15,3 0-15,10 0 16,4 0-16,-11 0 0,-3 0 16,10 3-16,-1-3 0,-6 0 15,9 0-15,4 0 16,-5 0-16,-1 4 0,-1-4 15,10 0-15,1 0 16,-10 0-16,-7 3 0,6 0 16,0-1-16,1-2 0,4 0 15,8 6-15,-4-3 16,-9 0-16,-6 1 0,6 2 16,7-1-16,-13 1 0,9-3 15,12-3 1,-5 4-16,-7-4 0,-3 6 15,0-1-15,3 1 16,-6 1-16,1-4 0,10 0 0,5 0 16,-16 0-16,4-3 0,4 3 15,-1 0-15,-10 0 0,3-3 16,3 3-16,3-3 16,-2 3-16,-7 0 15,0 3-15,3-4 0,-12-2 16,0 0-16,2 3 0,4 0 15,-8 1-15,-1-1 16,5 0-16,-2 3 0,-70-6 16,79 12-16,3 0 15,-6 0-15,-76-12 0,73 12 16,-73-12-16,77 16 0,-77-16 16,73 18-16,-73-18 15,0 0-15,0 0 0,63 17 16,-63-17-16,31 3 15,-31-3-15,0 0 0</inkml:trace>
  <inkml:trace contextRef="#ctx0" brushRef="#br0" timeOffset="2047.74">22032 4335 0,'0'0'0,"0"0"16,0 0-16,-37 0 0,37 0 15,-42 0-15,42 0 0,-54 0 16,54 0-16,-70-3 15,-4 3-15,74 0 0,-73-3 16,73 3-16,-85-7 16,85 7-16,-84-9 0,8 0 15,11 3-15,65 6 0,-66-6 16,1-3-16,65 9 16,-63-9-16,-4 0 0,-4 3 15,8 6-15,63 0 0,-73 0 16,-3-6-16,9 0 15,67 6-15,-70-7 0,-6-1 16,0-1-16,76 9 16,-79-10-16,-10 4 15,7 4-15,16-1 0,2 0 16,3-3-16,-3-1 16,64 7-16,-79-5 0,-12 2 15,2 3-15,89 0 0,-90-3 16,-5 0-16,13-7 15,15 2-15,3 5 0,-3 0 16,-6-1-16,73 4 0,-79-6 16,-9 0-16,6 1 15,82 5-15,-91-6 0,-7-4 16,7 5-16,21 2 0,7 0 16,-5-4-16,-2-2 15,13 4-15,-10 2 16,-6 0-16,-3-1 0,76 4 15,-82-6-15,-10 3 0,8 3 16,16 0-16,5-3 16,-1 0-16,0 0 0,6 3 15,-3 0-15,-6-3 0,-5 0 16,72 3-16,-86-3 16,-11 0-16,6 3 0,91 0 15,-95 0-15,-2-3 16,9 0-16,18 0 0,6 0 15,-9 3-15,7 3 16,66-3-16,-83 0 0,-8 0 0,3-3 16,88 3-16,-89 0 0,-5 0 15,9-2-15,85 2 0,-88-4 16,-7 1-16,14-3 16,81 6-16,-89 0 0,-8 0 15,18 0-15,79 0 16,-89-3-16,-5 3 0,15 0 15,13 0-15,4-3 16,-1 3-16,-5 0 0,68 0 16,-79 0-16,-8 0 15,8 0-15,79 0 0,-89 3 16,-2-3-16,15 0 0,12 0 16,6 0-16,1-3 15,-7 0-15,64 3 0,-76-3 16,-7 0-16,7 3 0,76 0 15,-79 0-15,-3-3 16,6 0-16,16 0 0,5 3 16,0 0-16,-3-3 15,58 3-15,-73-3 16,-2 3-16,7-4 16,68 4-16,-76 0 0,-3 0 0,9 0 0,70 0 15,-73 0-15,-6 0 0,12-3 16,67 3-16,-76 0 15,76 0-15,-91 0 0,6-2 16,12 2-16,73 0 16,-76 2-16,76-2 0,-88 0 15,3 0-15,12 0 0,73 0 16,-73 0-16,0-2 16,5 2-16,68 0 0,-66 0 15,-7 0-15,73 0 16,-68 0-16,5 2 0,-4-2 15,67 0-15,-64 0 0,3-2 16,0-1-16,61 3 16,-60-3-16,-7 0 0,67 3 15,-70-6-15,70 6 0,-83-3 16,83 3-16,-87-4 16,11-2-16,15 0 0,61 6 15,-61-3-15,61 3 16,-70 0-1,70 0-15,-70 0 16,70 0-16,-79-5 0,79 5 16,-86-7-16,86 7 0,-79-5 15,79 5-15,-82-6 16,82 6-16,-76-4 0,10 4 16,14-3-16,52 3 0,-51 0 15,51 0-15,-59 0 16,59 0-16,-69-3 0,69 3 15,-76-3-15,76 3 0,-76-6 16,76 6-16,-73-6 16,73 6-16,-71-3 15,71 3-15,-63 0 0,63 0 16,-67 0-16,6 0 0,61 0 16,-54 3-16,5-3 15,49 0-15,-52 0 0,52 0 16,-58 0-16,58 0 15,-70 0-15,70 0 0,-70 3 16,70-3-16,-70 3 0,70-3 16,-67 3-16,67-3 15,-70 0-15,70 0 0,-67 3 16,67-3-16,-69 3 16,69-3-16,-71 3 0,71-3 0,-73 7 15,73-7-15,-66 6 0,5-1 16,61-5-16,-55 9 0,0 0 15,55-9-15,-57 13 16,57-13-16,-68 20 16,-1 5-16,5-4 0,64-21 0,0 0 15</inkml:trace>
  <inkml:trace contextRef="#ctx0" brushRef="#br0" timeOffset="9358.04">5199 4237 0,'0'0'16,"0"0"-16,0 0 0,0 0 15,0 0-15,0 0 16,0 0-16,0 0 0,0 28 16,0-28-16,0 45 15,0-45-15,0 64 0,6-3 16,-6-61-16,13 54 0,8-12 16,-21-42-16,0 0 15,36 27-15,13-18 0,-49-9 16,55-9-16,-55 9 0,73-31 15,0-10-15,-7-4 16,-14 5-16,0 4 0,2 0 16,5-4-16,-11 7 0,4 0 15,15-4-15,-7 2 16,-4 8-16,1-1 0,7 5 16,-6 1-16,-58 22 0,61-18 15,-61 18-15,0 0 16,0 0-16,51-15 15</inkml:trace>
  <inkml:trace contextRef="#ctx0" brushRef="#br0" timeOffset="9873.54">4959 5177 0,'0'0'0,"0"0"16,0 0-16,0 0 0,21 48 16,-21-48-16,21 54 15,4 0-15,-25-54 0,24 57 16,3 4-16,-27-61 16,37 54-16,-37-54 0,42 58 15,7-10-15,-49-48 16,46 33-16,3-18 0,0-18 15,-1-12-15,-6-6 0,1-9 16,6-13-16,3-2 16,-4 2-16,4-1 0,9-8 15,-7 0-15,-2 8 0,2-8 16,11 1-16,-8 6 16,-57 45-16,61-48 0,-6 5 15,-55 43-15,49-33 0,-49 33 16,0 0-16,0 0 15,42-27-15,-42 27 0</inkml:trace>
  <inkml:trace contextRef="#ctx0" brushRef="#br0" timeOffset="10390.5">4959 6169 0,'0'0'0,"0"0"0,12 40 15,-6-2-15,-6-38 0,18 45 16,7 9-16,8-6 16,4-5-16,-37-43 0,42 42 15,7-5-15,-49-37 0,48 30 16,10-12-16,1-9 15,-5-12-15,-54 3 0,67-18 16,3-9-16,-3-4 16,-9-2-16,-1-3 0,1-12 15,3 0-15,-6 0 0,5 0 16,5-4-16,-5-3 16,-5 10-16,-7 0 0,-2 0 15,-7 5-15,-39 40 0,40-36 16,-40 36-16,40-36 15,-40 36-15,0 0 16,27-43-16,-27 43 0</inkml:trace>
  <inkml:trace contextRef="#ctx0" brushRef="#br0" timeOffset="10851.26">5038 7110 0,'0'0'0,"18"33"0,3-3 15,-21-30-15,34 43 16,3 5-16,2-9 0,-39-39 16,48 34-1,8-10-15,-56-24 0,55 11 16,2-4-16,4-14 0,-3-7 0,-58 14 0,66-31 15,8-8-15,-1-3 16,-10-1-16,-8 7 0,6-9 16,9-9-16,-12 8 0,0-5 15,2-7-15,4 5 16,-12 5-16,0 2 16,-1 4-16,-2 6 0,-49 36 0,49-40 15,-49 40-15</inkml:trace>
  <inkml:trace contextRef="#ctx0" brushRef="#br0" timeOffset="11361.29">5053 7961 0,'0'0'16,"0"0"-16,0 0 0,0 0 15,10 69-15,1-21 0,-11-48 16,22 48-16,8 1 16,10-16-16,-40-33 0,0 0 15,58 24-15,9-18 16,-7-12-16,-5-9 0,0-6 15,2-3-15,5-7 0,-5 11 16,7-5-16,0-8 16,3-3-16,-3-1 0,3 5 15,2-8-15,-1 8 0,-8 2 16,4-4-16,-3 4 16,-7 3-1,-54 27-15,58-31 16,-58 31-16,61-36 0,-61 36 15</inkml:trace>
  <inkml:trace contextRef="#ctx0" brushRef="#br0" timeOffset="11798.7">5132 8890 0,'-3'49'16,"3"-49"-16,-3 56 0,3 8 16,0-64-16,10 66 0,2-6 15,6-3-15,3-14 16,-21-43-16,31 33 0,8-5 16,10-10-16,-49-18 0,70 6 15,15-9-15,-9-4 16,-9-2-16,-1-2 15,13-14-15,1-8 0,-7-3 0,9-12 16,3-10-16,-3-9 16,-9 2-16,-12 1 15,-61 64-15</inkml:trace>
  <inkml:trace contextRef="#ctx0" brushRef="#br0" timeOffset="13002.48">5172 3695 0,'0'0'0,"0"0"15,-22-39-15,-17 14 16,-9 10-16,-7 9 0,-9 12 15,-18 7-15,-3 5 0,2 6 16,-7 6 0,1 12-16,4 0 0,9-8 15,6 11-15,-3 7 16,3 2-16,6 1 0,9 2 0,4 5 16,8-1-16,43-61 0,-37 63 15,10 10-15,15-13 16,12-60-16,15 60 0,-15-60 15,31 73-15,-31-73 0,51 72 16,10-2-16,-3-16 16,-9-9-16,2 0 15,1 0-15,-3 0 0,-3 7 0,-1 0 16,3 5-16,-5 9 16,-43-66-16,46 84 15,-10 12-15,-14-8 0,-22-88 16,5 85-16,-16 2 15,-17-11-15,-12-19 0,-8-8 16,-10-1-16,1 3 0,2-12 16,-3-3-16,-9 4 15,-6 2-15,9-9 0,0 0 16,1 4-16,4-7 16,59-30-16,-52 30 15,52-30-15,0 0 0,0 0 16,-38 21-16,38-21 0,0 0 0,0 0 15,14 12-15,-14-12 0,62-2 16,-62 2-16,93 0 16,8 2-16,-13 10 0,-15 3 15,-9 9-15,0 3 16,-3 10-16,-4-1 0,-2 6 16,-2 9-16,-6 6 0,-47-57 15,47 76-15,-2 17 16,-18-2-16,-12-12 0,-8-1 15,-14 3-15,-2 4 16,-6-10-16,-6 10 0,-13 2 16,-5 1-16,2-10 0,-2 10 15,-7 8-15,-6 1 16,1-7-16,-1 3 0,-3 10 16,-2 6-16,5-10 0,-6 10 15,3 12-15,10 2 16,8-14-16,7 3 0,8 5 15,11-5-15,4-13 0,7 4 16,14 3-16,6-7 16,10-8-16,10-7 15,14 4-15,13-10 0,6-14 0,9-4 16,16 3-16,14-6 16,-6-12-16,16 0 15,16-5-15,10-4 0,-11-8 16,12-5-16,-149-23 15</inkml:trace>
  <inkml:trace contextRef="#ctx0" brushRef="#br0" timeOffset="13926.86">2843 4666 0,'0'0'0,"0"0"16,0 0-16,0 0 15,0 37-15,0-37 0,6 51 16,-1 18-16,1-6 0,-3 1 16,1 0-1,-8 5-15,1-3 0,3-66 16,-11 70-16,-11-2 16,22-68-16,0 0 0,0 0 0,-24 49 15,24-49-15,-21 24 0,21-24 16,-22-6-16,22 6 0,-8-37 15,16-17-15,20-8 16,14 7-16,-2 10 0,2 6 16,1 12-16,-3 6 15,-40 21-15,48-16 0,7 1 16,-7 3-16,-48 12 0,46-11 16,-46 11-16,0 0 15,49-16-15,-49 16 0,0 0 16,37-24-16,-37 24 0,11-30 15,-22-3-15,11 33 16,0 0-16,-34-28 16,34 28-16,-39-15 0,39 15 15,0 0-15,-46 3 0,46-3 16,-37 21-16,37-21 16,-21 48-16,21-48 15,-3 67-15,12 5 16,9-2-16,-3-7 0,-15-63 15,19 67-15,-1 2 0,0-15 0,-18-54 0,0 0 16,18 25-16,-18-25 16,19-16-16,-19 16 15</inkml:trace>
  <inkml:trace contextRef="#ctx0" brushRef="#br0" timeOffset="14432.75">3496 4799 0,'0'0'15,"0"0"-15,0 0 0,28 42 16,-10-3-16,-18-39 0,24 55 16,-24-55-16,25 63 15,-25-63-15,21 73 0,-21-73 16,0 0-16,0 0 0,0 57 15,0-57-15,0 0 16,0 0-16,3-24 16,7-36-1,-10 60-15,14-64 0,5 7 16,-19 57-16,0 0 16,21-30-16,-21 30 0,0 0 15,43 24-15,-43-24 0,27 48 16,3 9-16,-6-5 0,-24-52 15,25 57-15,-25-57 16,24 54-16,-24-54 0,0 0 16,0 0-16,29 36 15,-29-36-15,0 0 0,23 4 16,-23-4-16,21-34 0,-2-14 16,-4-6-16,0-3 15,-3 5-15,0-5 0,3-1 16,4 10-16,-19 48 0,0 0 15,0 0-15,21-39 16,-21 39-16,0 0 16,0 0-16,24 24 0,-24-24 15,-12 52-15,12-52 0,0 0 16</inkml:trace>
  <inkml:trace contextRef="#ctx0" brushRef="#br0" timeOffset="14729.56">2727 5593 0,'0'0'0,"0"0"0,49 0 16,11-9-16,7-4 0,1 2 15,7-2-15,13-5 16,0 3-16,-2-3 0,5 0 16,6 2-16,1 5 15,-10-1-15,-3 5 0,0 7 16,-9 0-16,-76 0 0,64 0 16,-64 0-16,0 0 15,0 0-15,37-3 0,-37 3 16</inkml:trace>
  <inkml:trace contextRef="#ctx0" brushRef="#br0" timeOffset="14917.02">3089 5885 0,'51'-24'0,"19"-3"0,25-6 16,36-7-16,14 11 15,1 7-15,-3-2 0,-143 24 16</inkml:trace>
  <inkml:trace contextRef="#ctx0" brushRef="#br0" timeOffset="17854.65">15828 13077 0,'0'0'0,"0"39"0,-3 1 15,-6 11-15,0 0 0,9-51 16,-9 64-16,3 8 16,-4-9-16,-2-9 0,7-5 15,5 2-15,0-51 16,3 57-16,-1 1 0,-2-58 16,6 57-16,-6-57 0,19 51 15,-19-51-15,30 40 16,-30-40-16,43 26 0,-43-26 15,49 13-15,-49-13 0,51 3 16,4-6-16,-55 3 16,58-13-16,12-8 0,-1 0 15,-4 4-15,-5-4 0,7-6 16,0-4-16,3 1 16,0 0-16,15-7 0,7-8 15,5 9-15,-9-1 0,0-11 16,22-3-16,-1 0 15,-2-9-15,2-4 0,10-2 16,6-9-16,-16 14 16,0-8-16,-3-4 0,-5-3 15,-19 7-15,-12 1 16,3-5-16,-6-3 0,-9 16 16,-6 2-16,2 1 15,-8 6-15,-4 11 0,-42 40 16</inkml:trace>
  <inkml:trace contextRef="#ctx0" brushRef="#br0" timeOffset="18501.5">16309 13011 0,'0'0'0,"0"0"15,0 0-15,0 0 0,0 0 16,-34 24-16,7 9 15,27-33-15,-31 39 16,4 7-16,3-1 0,24-45 16,-25 63-16,11 3 0,4 1 0,10-67 15,3 69-15,-3-69 16,21 76-16,-21-76 0,27 60 16,-27-60-16,43 42 0,-43-42 15,52 15-15,-52-15 16,0 0-16,55-2 0,-4-20 15,7-5-15,-3-3 16,-6-1-16,12-2 0,21-12 16,9 0-16,-3-1 0,7-7 15,17-14-15,7-11 16,-19 0-16,10-13 0,23-6 16,10-15-16,-12 2 0,0-18 15,11-20-15,-14-12 16,-15 10-16,-10-7 0,-103 157 15</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39:44.486"/>
    </inkml:context>
    <inkml:brush xml:id="br0">
      <inkml:brushProperty name="width" value="0.05292" units="cm"/>
      <inkml:brushProperty name="height" value="0.05292" units="cm"/>
      <inkml:brushProperty name="color" value="#0085CD"/>
    </inkml:brush>
  </inkml:definitions>
  <inkml:trace contextRef="#ctx0" brushRef="#br0">19444 5306 0,'-48'-22'0,"-1"-2"15,-9-5-15,-3 5 0,1-3 16,-5-4-16,8 4 15,2 3-15,-2-3 0,-11 2 16,1 7-16,7 4 0,-7 1 16,-3 1-16,0 3 15,3 3-15,0 0 16,-3 0-16,0 4 0,0-5 0,3 4 0,-6 3 0,0 3 31,73-3-31,-88 7 0,-3-2 0,3 4 0,12 0 16,9 3-16,0 1 0,0 4 15,0-1-15,3 5 16,-2 9-16,-5 3 0,14-2 16,-5-2-16,-4 11 15,-1 5-15,6-6 0,4 0 16,-2 12-16,5-5 0,2-4 16,6 6-16,-2 13 15,2-4-15,6-5 0,4-4 16,-4 6-16,4 2 15,6-4-15,3-3 0,-1 5 16,1-3-16,27-51 16,-28 63-1,4 14-15,9-15 16,15-62-16,-9 75 0,5 1 16,4-4-16,0-72 0,7 73 15,2 2-15,3-8 0,-12-67 16,21 70-16,10-2 15,-1-10-15,-30-58 0,36 60 16,4-3-16,-4-8 16,1-7-16,0-6 0,2-6 15,1 0-15,-1 7 0,4-7 16,8 1-16,-2-1 16,0-9-16,2 0 0,7 6 15,3-3-15,-6-3 0,0-1 16,8-4-16,4-4 15,-3-3-15,-3 3 0,9 0 16,0 6-16,-6-9 0,2-3 16,11 0-16,2 3 15,-79-9-15,91 9 16,13-5-16,-7-1 0,-15 0 16,-6 0-16,6 0 0,-6-1 15,-6-4-15,3-1 16,12-6-16,-3-1 0,-3 1 15,0 0-15,0-9 16,-3 0-16,-5 3 0,-5-4 0,13 2 16,0-4-16,-6 0 0,-3-6 15,4-10-15,-1 2 16,-10 5-16,1-1 16,3-8-16,3-6 0,-10 8 15,-2 1-15,1-12 0,-2 2 16,-5 1-16,-6-3 15,2-3-15,-6 3 0,-5 2 16,0-2-16,3-10 16,-7 4-16,-9 3 0,-6 3 15,-6-4-15,-3 1 0,-9 51 16,10-61-16,-7-11 16,-3 6-16,0 66 0,-9-71 15,-10-3-15,-5 14 16,24 60-16,-30-67 0,-4 4 15,-2 3-15,2 14 0,0 7 16,-5-2-16,-4-8 16,1 10-16,-1-1 0,-11-2 15,2 6-15,3 3 0,-2 2 16,-7 1-16,-6-2 16,6 4-16,-2 4 0,-10 0 15,-1 3-15,11 5 0,-5 5 16,-4-4-16,-4 0 15,73 15-15,-86-10 16,-7 5-16,1 5 0,19 0 16,6 3-16,0-1 0,7 1 15,2 4-15,-6-1 16,-9-3-16,73-3 0,0 0 16</inkml:trace>
  <inkml:trace contextRef="#ctx0" brushRef="#br0" timeOffset="987.07">17279 5702 0,'0'0'0,"0"0"0,0 0 16,0 0-16,0 0 15,3-37-15,-3 37 0,6-42 16,-6 42-16,6-52 0,10-5 16,-16 57-16,14-66 15,-14 66-15,19-82 16,-1 0-16,-3 10 0,1 16 16,-8-2-16,2-8 0,2-4 15,3 1-15,3-4 16,1-14-16,2-1 0,-3 7 15,0-7-15,6-11 16,1-1-16,-4 12 0,7-8 16,-1-9-16,3 2 15,4 6-15,-3-3 0,2-2 16,0 3-16,-2 9 0,2 1 16,3-7-16,1 9 0,-9 5 15,2 4-15,6-3 16,-2 5-16,-7 7 0,-2 5 15,-1-6-15,-24 70 16,24-66-16,-3-2 0,-21 68 16,24-67-16,-24 67 0,19-67 15,-19 67-15,12-66 16,-12 66-16,-3-51 0,3 51 16,0 0-16,0 0 0,-15-46 15,15 46-15,0 0 16,-37-26-16,37 26 15,-52-3-15,52 3 0,-54 11 16,-4 17-16,58-28 0,-51 30 16,-1 3-16,52-33 15,-40 30-15,4-2 0,36-28 16,0 0-16,0 0 16,-30 20-16,30-20 0,0 0 15,0 0-15,0 0 0,0 0 16,-19 15-16,19-15 15,0 0-15,0 0 0,46-29 16,-4 1-16,-42 28 16,43-26-16,5-5 0,-2 4 0,-46 27 15,0 0-15,55-31 16,-55 31-16,57-17 0,-57 17 16,0 0-16,58 2 15,-58-2-15,0 0 0,55 40 16,-27 14-16,-19-2 0,-9-52 15,6 57-15,-4 0 16,-2-57-16,4 58 0,5-4 16,-9-54-16,0 0 0,0 0 15,25 24-15,2-37 16,-27 13-16</inkml:trace>
  <inkml:trace contextRef="#ctx0" brushRef="#br0" timeOffset="2018.09">18772 1749 0,'0'0'0,"0"0"0,0 0 15,0 0-15,0 0 16,0 0-16,0 0 0,0 0 15,-3 79-15,3-10 16,0-3-16,6-8 0,3-1 16,-9-57-16,3 73 0,-3-73 15,0 90-15,0-90 16,0 84-16,0-84 0,0 0 16,0 0-16,-5 64 15,5-64-15,-19 13 0,-2-44 16,2-24-16,7-4 0,3-11 15,6-6-15,6 7 16,0 8-16,-3 8 0,0-5 16,0 58-16,-3-49 0,-3 2 15,6 47-15,-6-45 16,6 45-16,0 0 0,0-49 16,0 49-16,6-40 0,-6 40 15,0 0-15,0 0 16,18-27-16,-18 27 15,30-9-15,-30 9 0,31 13 16,0 10-16,-1 11 0,-3 5 16,1 3-16,2 0 15,-3 7-15,-5 8 0,-1-6 16,9 0-16,1 10 16,-7-7-16,-2-6 0,-1-2 15,-21-46-15,18 40 0,-18-40 16,0 0-16,0 0 15,18 32-15,-18-32 0,0 0 16,0 0-16,0 0 0,0 0 16,-12-24-16,-6-18 15,18 42-15,-19-55 0,-5 1 16,-9 9-16,33 45 16,-36-39-16,-13 3 0,0 11 15,49 25-15,-52-14 0,-5 11 16,57 3-16,-62 0 15,62 0-15,-69 5 0,2 14 16,67-19-16,0 0 0,-64 27 16,64-27-16,-61 32 15,61-32-15,0 0 16,0 0-16,-52 22 0,52-22 16,0 0-16,0 0 0,-21 5 15,21-5-15,0 0 16,40-48-16,2 13 0,-42 35 15,55-43-15,15-5 16,-6 0-16,-6 15 0,-1 6 16,8-4-16,-5 1 0,-5 9 15,3 0-15,0 2 16,-7 4-16,-51 15 0,55-11 16,-55 11-16,60-12 15,-60 12-15,0 0 0,0 0 16,43-4-16,-43 4 0,0 0 15,19 10-15,-19-10 16,0 0-16,-24 51 0,-19-15 16,43-36-16,-55 48 0,-6 10 15,-6 8-15,0 1 16,4-8-16,1 13 0,-4 7 16,5 0-16,3-12 0,58-67 15</inkml:trace>
  <inkml:trace contextRef="#ctx0" brushRef="#br0" timeOffset="13182.76">11625 7086 0,'0'0'0,"0"0"15,0 0-15,-3 42 0,3-42 16,0 45-16,0-45 0,3 67 16,-3-67-16,0 75 15,0-75-15,-6 88 0,3-7 16,0-12-16,3-69 15,0 67-15,0-67 0,0 60 16,0-60-16,6 54 16,-6-54-16,0 0 0,0 0 15,0 0-15,0 0 16,0 0-16,0 0 0,3 28 16,-3-28-16,0 0 0,0 0 15,-18-64-15,18 64 16,-15-69-16,15 69 0,-16-76 15,-2 4-15,0 14 16,18 58-16,-18-60 0,3 0 16,0 6-16,15 54 0,-16-57 15,1-1-15,15 58 16,-18-60-16,-1 2 16,19 58-16,-11-57 0,11 57 15,-13-64-15,13 64 0,-6-59 0,6 59 16,0 0-16,-3-57 15,3 57-15,0 0 0,0 0 16,9-49-16,-9 49 16,0 0-16,0 0 0,21-27 15,13 24-15,-34 3 0,0 0 16,34 18-16,-34-18 16,33 33-16,-3 9 0,-30-42 15,30 45-15,-30-45 0,31 49 16,0 2-16,-1-6 15,-30-45-15,30 51 16,4 3-16,-34-54 0,33 49 16,-2 3-16,2-1 15,-33-51-15,34 45 0,-4 1 16,-2-8-16,-28-38 0,30 37 16,0-5-16,-30-32 0,30 30 15,-30-30-15,31 34 16,-31-34-16,0 0 15,31 30-15,-31-30 16,0 0-16,0 0 0,24 30 16,-24-30-16,0 0 0,0 0 0,0 0 15,-21 21-15,21-21 0,-43 0 16,43 0-16,-55-6 16,-2 0-16,57 6 0,-52-9 15,0-3-15,3 0 16,6-6-16,43 18 0,-48-18 15,-4 0-15,52 18 0,-52-16 16,1 5-16,51 11 16,-55-16-16,55 16 0,-63-14 15,63 14-15,0 0 0,-62-15 16,5 2-16,57 13 16,0 0-16,-55-6 0,55 6 15,-52-3-15,52 3 16,0 0-16,0 0 0,-46-2 15,46 2-15,0 0 0,0 0 16,0 0-16,0 0 16,0 0-16,-27-3 0,27 3 15,34-46-15,-34 46 0,48-39 32,10-6-32,-3-1 0,-6 7 15,-1 3-15,4 0 16,-4-7-16,-5 7 0,3 3 15,6 3-15,5 0 0,-57 30 16,61-34-16,0 4 16,-61 30-16,58-21 0,-58 21 15,48-18-15,-48 18 0,0 0 16,0 0-16,46-9 16,-46 9-16,0 0 0,28 13 15,-20 17-15,-23 8 16,-15 7-16,-16 16 0,-9 24 15,-8 8-15,2 7 0,-3 11 16,64-111-16</inkml:trace>
  <inkml:trace contextRef="#ctx0" brushRef="#br0" timeOffset="18647.88">12492 8995 0,'0'0'16,"-49"-3"-16,-5 1 0,54 2 15,-70-6-15,70 6 0,-76-10 16,-1 4-16,77 6 15,-69-2-15,2 2 0,6 0 16,61 0-16,-67 0 0,0 5 16,3 4-16,7 1 15,57-10-15,-73 8 0,-6 2 16,8-4-16,71-6 16,-79 2-16,-2 4 0,4 1 15,77-7-15,-79 6 16,-6-3-16,12-3 0,9-6 15,4 3-15,-5 3 16,2 0-16,5 0 0,0 3 16,-9 0-16,0-3 0,67 0 15,-82-3-15,-9 3 16,11 0-16,14-3 0,-1-1 16,-3 1-16,6 0 0,10-2 15,-4-1-15,-6-1 16,0-2-16,6 1 0,-3 1 15,-9 1-15,4 1 16,66 5-16,-79-10 0,-10 1 16,10 3-16,13 4 0,1-1 15,2-4-15,1 1 16,5 0-16,-1-3 0,-9 6 16,67 3-16,-73-3 0,-6-3 15,0-3-15,3 3 16,76 6-16,-79-6 0,-6 0 15,9 3-15,76 3 16,-79 0-16,0 0 0,9 0 16,6 3-16,9-3 15,55 0-15,-61 6 0,61-6 16,-73 12-16,0 3 0,73-15 16,-64 18-16,4-12 15,60-6-15</inkml:trace>
  <inkml:trace contextRef="#ctx0" brushRef="#br0" timeOffset="27759.37">8918 9958 0,'0'0'15,"0"0"-15,0 0 0,0 0 16,0 0-16,0 0 16,0 0-16,0 0 0,0 0 15,0 0-15,0 0 0,0 0 16,0 0-16,58 18 15,-58-18-15,0 0 0,61 15 16,-61-15-16,70 9 16,-70-9-16,61 10 0,-61-10 15,55 6-15,-55-6 0,57 5 16,-57-5-16,65 6 16,-65-6-16,63 10 0,-5-4 15,-58-6-15,55 5 0,-3-2 16,-52-3-16,63 6 15,-63-6-15,68 4 16,-68-4 0,76 6-16,-76-6 0,87 5 15,-8 5-15,-79-10 16,71 6-16,-5-3 0,-2-3 16,-64 0-16,58-3 0,3 3 15,-6 0-15,0 0 0,-55 0 16,69 0-16,-69 0 15,79 0-15,-79 0 0,89-3 16,-89 3-16,100 0 16,-100 0-16,94 0 0,-5 0 15,-89 0-15,81 0 0,-7 0 16,-14-3-16,-8-1 16,-52 4-16,61-6 0,3 3 15,-7 1-15,-57 2 0,67-3 16,-67 3-16,82 0 15,-82 0-15,89-3 16,-7-1-16,-12 1 0,-70 3 0,64-3 16,-1-3-16,-63 6 15,64-5-15,3 2 16,-67 3-16,70 0 0,-70 0 16,82 0-16,1 0 15,-83 0-15,72 0 0,-2 0 16,-9-4-16,-61 4 0,61-3 15,3 0-15,-64 3 0,70-3 16,-70 3-16,79-3 16,3 3-16,-82 0 0,76 0 15,-9 0-15,-9 0 16,-58 0-16,60 0 0,2-3 16,-2 3-16,-60 0 0,58 0 15,9-2-15,-7 2 16,-60 0-16,62 0 0,-2 0 15,-60 0-15,68 0 16,-68 0-16,72 2 0,1-2 16,-73 0-16,70 0 0,-6 0 15,-64 0-15,64 0 16,-64 0-16,76 0 0,-76 0 16,82 6-16,-12 0 0,-12-3 15,-58-3-15,57 4 16,-57-4-16,65 6 0,1-1 15,-66-5-15,58 6 0,0-3 16,-6 1-16,-52-4 16,54 3-16,-2-3 15,-52 0-15,61 3 16,-61-3-16,67 2 0,-67-2 0,76 3 0,-76-3 16,73 3-16,-73-3 15,79 3-15,-79-3 0,76 4 16,-76-4-16,79 3 0,-79-3 15,70 3-15,-70-3 16,70 0-16,-70 0 0,76 0 16,-76 0-16,73 3 15,-73-3-15,67 2 0,-67-2 16,67 3-16,-67-3 0,73 3 16,-73-3-16,67 3 15,-67-3-15,66 0 0,-66 0 16,68 4-16,-68-4 0,69 3 15,-11 0-15,-58-3 16,0 0-16,61 6 0,-61-6 16,64 5-16,-64-5 15,67 10-15,-67-10 0,64 11 16,-64-11-16,60 10 16,-60-10-16,61 6 0,-61-6 15,61 6 1,-61-6-16,58 8 15,-58-8-15,57 10 0,-57-10 16,55 3-16,-55-3 0,55 6 16,-55-6-16,58 9 15,-58-9-15,52 6 0,-3 0 16,-49-6-16,0 0 0,51 6 16,-51-6-16,0 0 15,58 6-15,-1 0 0,-57-6 16,52 9-16,-52-9 0,46 6 15,-46-6-15,46 3 16,-46-3-16,45 3 0,-45-3 16,51 3-16,-51-3 0,0 0 15,52 3-15,-52-3 16,0 0-16,55 6 16,-55-6-16,55 7 0,-55-7 15,55 3-15,-55-3 16,0 0-16,55 3 0,-55-3 15,48 2-15,-48-2 0,0 0 16,52 0-16,-52 0 16,0 0-16,55-2 0,-7 2 15,-48 0-15,0 0 0,52 2 16,-52-2-16,46 0 0,-46 0 16,0 0-16,45-5 15,-45 5-15,46-3 0,-46 3 16,0 0-16,46-7 15,-46 7-15,0 0 0,51-6 16,-51 6-16,52-3 0,-52 3 16,52 0-16,-52 0 15,0 0-15,0 0 0,54 0 16,-54 0-16,0 0 0,58 0 16,-58 0-16,58 0 15,-58 0-15,0 0 0,55-3 16,-55 3-16,48-3 15,-48 3-15,43-3 0,-43 3 16,40-3-16,-40 3 0,0 0 16,42-6-16,-42 6 15,48-6-15,-48 6 0,0 0 16,52-6-16,-52 6 0,0 0 16,58-6-16,-58 6 15,0 0-15,58-9 16,-58 9-16,0 0 0,58-9 15,-58 9-15,54-9 0,-54 9 0,0 0 16,52-12-16,-52 12 16,0 0-16,0 0 0,52-13 15,-52 13-15,0 0 16,51-8-16,-51 8 0,52-10 16,-52 10-16,0 0 0,49-14 15,-49 14-15,0 0 16,49-10-16,-49 10 0,0 0 15,48-8-15,-48 8 0,0 0 16,52-9-16,-52 9 16,0 0-16,52-13 15,-52 13-15,0 0 0,0 0 16,57-11-16,-57 11 0,0 0 16,55-13-16,-55 13 15,0 0-15,55-8 0,-55 8 0,0 0 16,54-10-16,-54 10 15,0 0-15,55-6 16,-55 6-16,0 0 16,52-5-16,-52 5 15,52-10-15,-52 10 0,0 0 16,51-6-16,-51 6 0,0 0 0,49-9 0,-49 9 16,45-5-16,-45 5 15,49-3-15,-49 3 0,0 0 16,43-10-16,-43 10 0,45-12 15,-45 12-15,0 0 16,49-15-16,-49 15 16,0 0-16,49-9 0,-49 9 15,0 0-15,61-6 0,-61 6 16,0 0-16,58-6 16,-58 6-16,54-9 0,-54 9 15,0 0-15,52-6 16,-52 6-16,0 0 0,49-6 15,-49 6-15,0 0 16,54 0-16,-54 0 0,0 0 16,49 0-16,-49 0 0,0 0 15,55-6-15,-55 6 16,0 0-16,0 0 0,57-6 16,-57 6-16,0 0 0,55-7 31,-55 7-31,0 0 0,55-3 15,-55 3-15,52 3 16,-52-3-16,0 0 0,0 0 16,58 4-16,-58-4 0,0 0 15,60 6-15,-60-6 16,0 0-16,64 3 0,-64-3 16,0 0-16,61 3 15,-61-3-15,0 0 0,60 3 16,-60-3-16,52 3 0,-52-3 15,46 6-15,-46-6 16,0 0-16,49 6 0,-49-6 16,0 0-16,51 6 0,-51-6 15,52 6-15,-52-6 16,0 0-16,52 6 0,-52-6 16,52 9-16,-52-9 0,0 0 0,57 6 0,-57-6 15,0 0-15,58 9 16,-58-9-16,0 0 0,0 0 0,61 9 15,-61-9-15,61 9 16,-61-9-16,0 0 16,57 10-16,-57-10 0,0 0 15,49 5-15,-49-5 16,0 0-16,0 0 0,49 3 16,-49-3-16,46 6 0,-46-6 15,0 0-15,42 7 16,-42-7-16,0 0 0,42 8 15,-42-8-15,46 9 0,-46-9 16,0 0-16,0 0 16,46 10-16,-46-10 0,46 8 15,-46-8-15,42 10 16,-42-10-16,0 0 0,43 11 16,-43-11-16,0 0 0,46 9 15,-46-9-15,48 7 16,-48-7-16,0 0 0,45 3 15,-45-3-15,46 0 0,-46 0 16,46 3-16,-46-3 16,0 0-16,52 3 0,-52-3 15,0 0-15,60 2 0,-60-2 16,0 0-16,61 0 16,-61 0-16,58 0 15,-58 0-15,0 0 0,0 0 16,61 0-1,-61 0-15,0 0 16,60-2-16,-1 2 16,-59 0-16,45 2 0,-45-2 0,48 0 0,-48 0 15,49-2-15,-49 2 0,0 0 16,52 0-16,-1-3 16,-51 3-16,49-6 15,-49 6-15,49-3 0,-49 3 16,52 0-16,-52 0 0,0 0 15,51-4-15,1 1 16,-52 3-16,46-6 0,-46 6 16,49-8-16,-49 8 15,48-10-15,-48 10 0,0 0 16,55-6-16,-55 6 16,0 0-16,63-2 0,-63 2 15,62 0-15,-62 0 0,60 2 16,-60-2-16,0 0 15,58 0-15,-58 0 0,61-2 16,-9 2-16,-52 0 0,0 0 16,51 2-16,-51-2 15,0 0 1,58 0-16,-58 0 0,61 0 16,-61 0-16,0 0 0,0 0 0,51 6 0,-51-6 15</inkml:trace>
  <inkml:trace contextRef="#ctx0" brushRef="#br0" timeOffset="31167.29">3612 11098 0,'0'0'15,"0"0"-15,0 0 0,0 0 16,0 0-16,0 0 16,19 19-16,-19-19 0,30 24 15,-30-24-15,0 0 0,42 29 16,7-2-16,-49-27 16,49 30-16,-49-30 0,45 21 15,3 1-15,-48-22 16,47 18-16,-47-18 0,51 15 15,-51-15-15,0 0 0,70 15 16,3-6-16,-73-9 16,62 6-16,-9 0 0,-53-6 15,58 6-15,-58-6 0,70 7 16,-70-7-16,79 8 16,-79-8-16,85 12 0,-85-12 15,89 10-15,-89-10 0,91 9 31,-12 0-31,-9-3 16,-70-6-16,76 3 0,-6 0 16,-7-3-16,-11 3 0,3-3 15,-3 0-15,0 3 0,-1 0 16,4-3-16,6 0 16,-4 0-16,-5 0 0,3 3 15,12 0-15,-3-3 0,-64 0 16,72 0-16,11 0 15,-1 0-15,-82 0 0,88-3 16,4 0-16,-10-3 0,-82 6 16,82-3-16,2 3 15,2-3-15,-86 3 0,91 0 16,1-3-16,-7 0 16,-85 3-16,91-3 0,6-4 15,-8 2-15,-23-1 0,-5 0 16,6 2-16,6 4 15,-6-3-15,2-6 0,11 4 16,-10-1-16,-6-1 0,2 4 16,10 0-16,0 0 15,-8 0-15,-2 0 0,13-3 16,0 0-16,-9 3 0,6 0 16,3-3-16,0-3 15,-8 6-15,8 0 16,3-3-16,3 3 0,-85 3 15,107 0-15,5-3 16,-12 3-16,-21 0 0,6 0 16,7 0-16,-10 0 0,-9-3 15,9 3-15,6 0 16,1-3-16,-2 0 0,-4-3 16,5 3-16,6 0 0,-14 3 15,2 0-15,11 3 16,-1 0-16,-1-3 0,3 3 15,4 0-15,-1 3 16,-6 0-16,-2 3 0,8 0 16,3-3-16,-6 6 0,1-3 15,5 3-15,4 1 16,-13 4-16,6-1 0,12-5 16,4 2-16,-16 2 0,4 0 15,15 3-15,-7-3 16,-15 0-16,-94-15 15</inkml:trace>
  <inkml:trace contextRef="#ctx0" brushRef="#br0" timeOffset="34217.62">14134 11104 0,'0'0'0,"0"0"0,0 0 16,0 0-16,0 0 15,0 0-15,0 0 0,0 0 16,0 0-16,0 0 16,0 0-16,0 0 0,0 0 15,67 10-15,-67-10 16,0 0-16,61 5 15,-61-5-15,70 6 16,-70-6-16,64 6 16,-64-6-16,64 3 0,-64-3 15,67 0-15,-67 0 0,69-3 16,-69 3-16,70-3 16,-2 0-16,-11 0 0,-57 3 15,61-3-15,-61 3 16,67 0-16,-67 0 0,82 0 15,-82 0-15,97 0 0,-97 0 16,104 3-16,-104-3 16,109 6-16,-109-6 0,113 3 15,-13 4-15,-17-7 16,-83 0-16,75 3 0,1 0 16,-3-1-16,-73-2 0,86 6 15,-1 4-15,-9-7 16,-10 0-16,1 2 0,1 1 15,-5-2-15,-2-1 0,6 0 16,3 0-16,0 0 16,-6-3-16,6 0 0,9 5 15,-6 1-15,-7 1 0,5-7 16,5 3-16,3 0 16,-79-3-16,91 2 0,16 1 15,-7-3-15,-100 0 0,103 0 16,10 3-16,-16 1 15,-18-4-15,0 0 0,0-4 16,0 1-16,-3 3 0,6 3 16,0-3-16,0-6 15,-6 1-15,-3-5 0,3 4 16,4 1-16,-7 2 0,0 0 16,0 0-16,-7-4 15,-66 7-15,79-6 0,7-2 16,-7 5-16,-79 3 0,85 0 15,-85 0-15,95 8 16,-95-8-16,90 22 0,-90-22 16,0 0-16</inkml:trace>
  <inkml:trace contextRef="#ctx0" brushRef="#br0" timeOffset="34772.65">19052 11478 0,'0'0'0,"0"0"15,-22 22-15,22-22 0,0 0 16,-9 41-16,9-41 0,3 58 16,10 2-16,2-2 15,6-10-15,-21-48 0,27 54 16,4 9-16,-7-5 0,-2-7 15,-1-3-15,0 10 16,0 2-16,-21-60 0,31 75 16,-4 10-16,1-10 0,-28-75 15,33 88-15,4 3 16,-4-10-16,-8-17 16,-4-5-16,0 2 15,6-1-15,-27-60 0,31 63 0,-1-2 0,-30-61 16,0 0-16,0 0 0,25 51 15,-25-51-15,0 0 0,0 28 16,0-28-16,-25-10 16,25 10-16,-40-54 0,-5-16 15,2-5-15,43 75 0,-48-91 16,-7-11-16,9 9 16,7 2-16,39 91 15</inkml:trace>
  <inkml:trace contextRef="#ctx0" brushRef="#br0" timeOffset="35334.98">18924 11415 0,'0'0'15,"0"0"-15,0 0 0,0 0 16,-9 39-16,9-39 0,-6 46 16,6-46-16,-3 63 15,3-63-15,-3 72 0,3 4 16,9-11-16,-9-65 0,6 70 16,-6-70-16,3 72 15,-3-72-15,0 0 16,0 0-16,6 64 0,-6-64 15,0 0-15,0 0 16,-21-42-16,12-10 0,3-2 16,0-4-16,6 58 0,-7-54 15,-2-2-15,9 56 16,-3-54-16,3 54 0,0-52 16,0 0-16,0 52 0,0 0 15,0-51-15,0 51 16,3-48-16,-3 48 0,0 0 15,0 0-15,16-40 16,-16 40-16,0 0 0,0 0 16,30-30-16,-30 30 0,39-6 15,-39 6-15,52 6 16,-52-6-16,52 18 0,-52-18 16,58 34-16,-58-34 0,63 39 15,-2 6-15,-3-2 16,-58-43-16,61 45 0,6 4 15,0-2-15,-3-5 0,-1-2 16,-63-40-16,0 0 16</inkml:trace>
  <inkml:trace contextRef="#ctx0" brushRef="#br0" timeOffset="39958.89">14709 12332 0,'-54'6'15,"54"-6"-15,-65 9 16,-14-3-16,6-3 0,73-3 0,-73 6 15,-3-3-15,12 0 16,64-3-16,-63 6 16,-4 0-16,6 0 0,10 3 15,-1 0-15,-7 0 16,2-3-16,-1 1 0,1-4 16,-8-1-16,2-2 0,2 6 15,0-6-15,-3 0 16,0 0-16,1 0 0,-7-6 15,-4 6-15,74 0 0,-84 0 16,-17 0-16,7 0 16,9 0-16,9 0 0,5-2 15,-5-5-15,-9-2 16,12 3-16,-3-3 0,-6 3 16,0 0-16,12-3 0,-6 0 15,-12-3-15,6 0 16,12 3-16,-3-4 0,-6-1 15,0-4-15,79 18 0,-98-40 16,1-2-16,6-6 16,12 0-16,79 48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5:59:20.350"/>
    </inkml:context>
    <inkml:brush xml:id="br0">
      <inkml:brushProperty name="width" value="0.05292" units="cm"/>
      <inkml:brushProperty name="height" value="0.05292" units="cm"/>
      <inkml:brushProperty name="color" value="#FF0000"/>
    </inkml:brush>
  </inkml:definitions>
  <inkml:trace contextRef="#ctx0" brushRef="#br0">17933 1792 0,'0'0'0,"0"0"0,0 0 16,0 0-16,0 0 0,0 0 16,0 0-16,0 0 15,0 0-15,15 39 0,-15-39 16,9 39-16,-9-39 0,12 48 16,1-6-16,-13-42 15,14 40-15,-14-40 0,0 0 16,19 42-16,-19-42 15,0 0-15,33 24 0,-33-24 16,49-4-16,0-16 0,2-25 16,4-16-16,-3-8 15,-7 6-15,4-3 0,12-13 16,9 0-16,0 3 0,6 4 16,9-6-16,-6 9 15,-6 5-15,-3 10 0,6 3 16,-12 5-16,-9 10 0,-7 6 15,-2 3-15,-10 0 16,-36 27-16,0 0 16,37-27-1,-37 27-15,0 0 0,0 0 16</inkml:trace>
  <inkml:trace contextRef="#ctx0" brushRef="#br0" timeOffset="2025.58">17507 2775 0,'0'0'16,"0"0"-16,0 0 0,0 0 15,0 0-15,0 0 0,0 0 16,0 0 0,0 0-16,0 0 0,0 0 15,0 0-15,0 0 0,0 0 16,0 0-16,0 0 15,0 0-15,21 24 0,-21-24 16,40 3-16,-40-3 16,49-9-16,2-12 0,-51 21 15,58-25-15,-58 25 0,64-26 16,-64 26-16,67-22 16,-67 22-16,63-15 0,-63 15 15,62-6-15,-62 6 0,42 9 16,-42-9-16,30 18 15,-30-18-15,18 37 0,-15 14 16,-3-51-16,-11 57 0,-8 10 16,1-4-16,3-6 15,15-57-15,-13 72 16,2 10-16,-2 2 0,4-8 0,0 3 16,-3 5-16,6 4 15,3-10-15,0 7 16,-3-1-16,-1 0 15,1-8-15,1 5 0,-5 7 0,4-4 0,3-3 0,3 4 16,-3 14-16,3-1 16,0-3-16,0 5 0,0 6 15,3 3-15,3-10 16,-3-2-16,4 14 16,-2 1-16,4-6 0,1-4 31,-1 13-31,0-4 0,3-15 0,-3 5 0,1 4 31,-1-9-31,-4-11 0,1-4 0,1 3 0,-4 1 0,-3-15 31,0-7-31,-3 6 0,0-5 0,3-64 0,-7 75 16,-1-3-16,8-72 16,-6 76-16,-1-4 0,7-72 15,-6 76-15,6-76 0,-9 76 16,9-76-16,-6 75 15,6-75-15,-9 66 0,9-66 16,-6 57-16,6-57 0,-6 54 31,6-54-31,0 0 16,0 0-16,-6 46 0,6-46 16,0 0-16,-10 42 0,10-42 15,0 0-15,-14 43 0,14-43 16,0 0-16,-19 36 15,19-36-15,0 0 0,-27 33 16,27-33-16,0 0 0,-30 27 16,30-27-16,-40 21 15,40-21-15,-43 22 0,43-22 16,-48 14-16,48-14 0,-55 6 16,3-3-16,52-3 15,-64-6-15,64 6 0,0 0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40:50.430"/>
    </inkml:context>
    <inkml:brush xml:id="br0">
      <inkml:brushProperty name="width" value="0.05292" units="cm"/>
      <inkml:brushProperty name="height" value="0.05292" units="cm"/>
      <inkml:brushProperty name="color" value="#0085CD"/>
    </inkml:brush>
  </inkml:definitions>
  <inkml:trace contextRef="#ctx0" brushRef="#br0">22185 7958 0,'0'0'0,"0"0"0,0 0 16,-31 3-16,-9-9 16,40 6-16,-43-13 0,43 13 15,-51-14-15,51 14 0,-61-18 16,61 18-16,-70-19 16,70 19-16,-79-18 0,9 4 15,9 1-15,61 13 0,-66-9 16,-14 9-16,11 3 15,69-3-15,-82 0 0,-10 0 16,7 0-16,12 0 0,0 6 16,-3-3-16,0-3 15,3 3-15,-3 1 16,-3-4-16,0-4 0,3 8 16,6-4-16,-3-4 0,0 1 15,0-6-15,6 3 16,-3 0-16,-3-3 0,3 3 15,0-3-15,-3 3 0,-6 0 16,12 0-16,0-3 16,-2 3-16,-5-3 0,7 0 15,-6 0-15,-9 3 16,3 2-16,9 1 0,1 0 16,-13-3-16,-1 1 15,14 2-15,-8 3 0,-5 3 16,-3-1-16,3-2 0,6 0 15,-6 0-15,0 0 16,6 0-16,0 0 0,-6 3 16,-7 0-16,10 0 0,0 3 15,-9 4-15,2-1 16,11-4-16,-8 2 0,-2-1 16,3 0-16,6 0 0,3-3 15,-6 0-15,6-3 16,6 0-16,-2 0 0,-10 3 15,0-3-15,79 0 0,-89 0 16,-12 3-16,8 0 16,17 0-16,5-3 15,-2 3-15,-3 0 0,10-3 16,-2 0-16,-8 3 0,6-3 16,7 0-16,-5 0 15,-11 0-15,7 0 0,72 0 16,-86-3-16,-8-3 15,9-3-15,85 9 0,-94-6 16,-3-3-16,15 3 0,82 6 16,-89-6-16,-8-1 15,12 4-15,85 3 0,-91-2 16,-4-1-16,13-3 16,15 0-16,4 2 15,1 4-15,2 0 16,2 4-16,0-4 0,-9 0 0,6 0 0,61 0 15,-66 3-15,-2-3 0,5-10 16,63 10-16</inkml:trace>
  <inkml:trace contextRef="#ctx0" brushRef="#br0" timeOffset="4132.72">11607 8923 0,'0'0'0,"0"0"0,0 0 0,0 0 15,21 33-15,-21-33 16,21 36-16,-21-36 0,31 33 15,-31-33-15,0 0 16,40 31 0,-40-31-16,42 6 0,-42-6 15,43-21-15,-1-22 16,1-19-16,-9-17 0,-4 0 0,-3-12 16,13-17-16,2-4 15,-2 7-15,12-4 0,11-9 16,-5 0-16,-3 14 0,6-2 15,9 6-15,-1 10 16,-10 14-16,-5 3 0,-5 1 16,-49 72-16</inkml:trace>
  <inkml:trace contextRef="#ctx0" brushRef="#br0" timeOffset="4632.6">12164 9032 0,'0'0'0,"0"0"0,15 45 0,-15-45 16,0 0-16,25 30 16,-25-30-16,39 12 0,-3-24 15,-5-25-15,-13-19 16,-6-11-16,3-17 0,0-13 16,1-12-16,1 4 0,5-7 15,5-8-15,10-4 16,-1 6-16,7 1 0,3-7 15,-7 6-15,-2 12 0,-1 7 16,10 8-16,-7 5 16,-5 16-16,-34 70 0</inkml:trace>
  <inkml:trace contextRef="#ctx0" brushRef="#br0" timeOffset="5101.24">12468 8929 0,'0'0'0,"0"0"0,0 0 0,21 42 15,-21-42-15,0 0 16,31 30-16,8-15 0,-39-15 16,45-11-16,-45 11 15,43-52-15,-7-29 0,-11-10 16,-4 0-16,1-5 16,-1-15-16,0-10 0,3 3 15,7-8-15,5-20 16,7-4-16,-1 8 0,7 0 15,-49 142-15</inkml:trace>
  <inkml:trace contextRef="#ctx0" brushRef="#br0" timeOffset="10024.28">2749 8223 0,'0'0'0,"0"0"0,8 43 15,-8-43-15,0 0 0,0 51 16,3 0-16,-3-51 0,7 54 16,2-3-16,0-9 15,-9-42-15,12 43 0,-3 8 16,-9-51-16,13 51 0,-13-51 16,0 0-16,5 55 15,-5-55-15,0 0 0,0 0 16,-5 39-16,5-39 15,0 0-15,0 0 0,-37-9 16,37 9-16,-25-48 0,25 48 16,-24-67-16,3-5 15,3 14-15,18 58 0,-15-57 16,15 57-16,-16-56 16,16 56-16,-14-58 0,1 1 15,13 57-15,-10-46 0,10 46 16,-6-42-16,6 42 15,0 0-15,3-46 0,-3 46 16,0 0-16,0 0 0,19-33 16,-19 33-16,0 0 15,33-12-15,11 21 0,-44-9 16,48 27-16,-48-27 0,60 46 16,1 2-16,-16 1 15,-45-49-15,49 48 16,-49-48-16,58 45 0,-3-6 15,-16-8-15,-39-31 0,36 27 16,-36-27-16,40 21 16,-40-21-16,43 21 0,-43-21 15,0 0-15,0 0 16,36 17-16,-36-17 0,0 0 16,0 0-16,0 0 0,0 0 15,0 0-15,23 13 16,-23-13-16,0 0 0,-56-24 15,8 5-15,48 19 16,-49-21-16,-6-3 0,55 24 16,-66-21-16,66 21 0,-67-11 15,67 11-15,-71 0 16,71 0-16,-64 11 0,64-11 16,-60 15-16,60-15 15,-49 19-15,49-19 0,0 0 16,-45 17-16,45-17 15,-40 18-15,40-18 0,0 0 16,0 0-16,-34 16 0,34-16 16,0 0-16,0 0 15,0 0-15,0 0 0,0 0 16,28-13-16,-28 13 16,39-32-16,-39 32 0,52-57 15,-6-7-15,0 0 16,-46 64-16,48-66 0,4-7 15,-6 19-15,-46 54 0,47-51 16,-47 51-16,47-48 16,-47 48-16,42-36 0,-42 36 15,0 0-15,0 0 0,31-24 16,-31 24-16,0 0 16,0 0-16,0 0 0,0 0 15,0 0-15,0 0 0,-3 51 16,-28 21-16,-5 12 0,6-2 15,-4 9-15,9 20 16,7 12-16,2-11 0,2 3 16,-5 0-16,19-115 15</inkml:trace>
  <inkml:trace contextRef="#ctx0" brushRef="#br0" timeOffset="14396.47">9773 8866 0,'0'0'0,"-64"-9"0,4-3 15,60 12-15,-80-18 0,80 18 16,-88-19-16,3 5 16,85 14-16,-79-13 0,9 4 15,10 3-15,8-3 0,52 9 16,-59-6-16,-1 0 16,5 3-16,55 3 0,-64 0 15,-5 0-15,69 0 16,-73 0-16,2 3 0,5 0 15,7 0-15,59-3 0,-69 6 16,2 6-16,6 3 16,61-15-16,-64 18 0,-2 1 15,4-1-15,62-18 0,-63 21 16,1 6-16,5-3 16,57-24-16,-58 30 0,58-30 15,-64 39-15,64-39 0,-66 49 16,1-1-16,23-6 15,42-42-15,-40 45 16,7 0-16,9 1 0,24-46 16,-25 51-16,4 7 15,-1-4-15,22-54 0,-24 57 16,24-57-16,-15 69 0,15-69 16,-2 75-16,-2 1 15,4-18-15,0-58 16,6 51-16,6 0 0,-12-51 15,25 43-15,-1 2 0,-24-45 16,33 54-16,-33-54 0,46 54 16,3 1-16,-6-1 0,-7-15 15,4-3-15,-4 4 16,1 1-16,2-1 0,4 2 16,2 7-16,3-4 15,-5-6-15,6-2 0,3 2 16,0-9-16,-1-6 0,4-3 15,-1 3-15,4 0 16,-3-6-16,6 0 0,2-6 16,2-3-16,-8-3 0,14-3 15,-5-3-15,-2-3 16,0 0-16,3-3 0,3-6 16,0-3-16,-6 0 0,3 3 15,2-6-15,2 0 16,-11-4-16,7 4 15,3 1-15,3-7 0,-6-3 16,0 3 0,3-3-16,0-7 0,-10 1 15,8-7-15,-1 1 0,-4 0 0,-8 0 0,3-10 16,0 1-16,0 0 16,-10 0-16,-2 5 0,6-2 15,-7 3-15,-5 3 0,-4 6 16,-2-7-16,-4-2 15,-30 42-15,31-54 0,-1-1 16,-30 55-16,18-57 0,-9 6 16,-9 51-16,3-54 15,-3 54-15,-9-64 16,9 64-16,-21-60 0,21 60 16,-40-60-16,-2 2 0,-1 16 15,10 9-15,-4 2 16,-2 4-16,2 3 0,37 24 15,-58-33-15,-8-4 0,4 2 16,8 8-16,-4 3 16,-2 0-16,-2 0 0,62 24 15,-76-27-15,-15-1 16,3 7-16,12 6 0,0 0 31,0 3-31,0 0 0,3 3 0,-6 3 16,-3 6-16,-1 3 15,7 3-15,-3 5 0,-9 11 16,-6 8-16,12 6 0,6 9 16,-3 12-16,0 7 15,79-64-15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41:39.003"/>
    </inkml:context>
    <inkml:brush xml:id="br0">
      <inkml:brushProperty name="width" value="0.05292" units="cm"/>
      <inkml:brushProperty name="height" value="0.05292" units="cm"/>
      <inkml:brushProperty name="color" value="#0085CD"/>
    </inkml:brush>
  </inkml:definitions>
  <inkml:trace contextRef="#ctx0" brushRef="#br0">9740 4298 0,'0'0'0,"0"0"0,0 0 16,48 12-16,-48-12 0,0 0 16,58 3-16,-58-3 0,76 3 15,-76-3-15,79 0 16,-79 0-16,86 0 0,-86 0 16,94 0-1,-94 0-15,97 6 16,-97-6-16,103 0 0,-5 0 15,-98 0-15,88 0 0,0 0 16,-12 3-16,-9-3 16,-9 0-16,6 0 0,-1 0 15,5 0-15,-5 0 16,7 4-16,3-4 0,1 0 16,-8 3-16,7-3 15,3 0-15,-3 3 0,-6 0 16,3 0-16,6 2 15,0 4-15,-3 1 0,0-4 16,3 2-16,0 2 0,-3-4 16,3 0-16,4 0 15,2 3-15,-9-3 0,3-3 16,9 0-16,-3 0 0,-6 1 16,3-1-16,12 0 15,-3-1-15,-88-2 0,106 6 16,4 0-16,-7 3 15,-11-3-15,-10 0 0,6-6 16,0 0-16,-12 0 0,3 3 16,9-3-16,1 0 15,-10 4-15,6-4 0,0 0 16,-2 3-16,-2-3 0,1 0 16,3 0-16,1-3 15,-13 3-15,-1 0 0,7 0 16,4 0-16,-10 0 15,-3 0-15,12 0 0,-3 0 16,-79 0-16,91 0 16,10 0-16,-19 0 0,-15 0 15,-9 0-15,2 0 16,-5 3-16,-55-3 0,61 0 16,3 0-16,-64 0 0,60 0 15,-60 0-15,59 0 16,-59 0-16,0 0 0,54-3 15,-54 3-15,0 0 0,0 0 16,46-7-16,-46 7 16,0 0-16,33-18 0,-33 18 15,19-30-15,-19 30 16,11-42-16,-11 42 0,9-51 16,-9 51-16,13-58 0,-4 1 15,-9 57-15,9-66 16,-9 66-16,9-72 0,0-1 15,-9 73-15,10-67 0,-1 1 16,3 0-16,-12 66 16,12-61-16,3 0 0,-3 7 15,-12 54-15,12-53 0,1-8 16,-13 61-16,12-63 16,-12 63-16,9-66 15,-9 66-15,6-64 0,-6 64 16,0 0-16,3-61 0,-3 61 15,0 0-15,0 0 16,-3-57-16,3 57 0,0 0 16,0 0-16,-12-39 15,12 39-15,0 0 0,-28-21 16,-8 15-16,36 6 0,0 0 16,-49 9-16,49-9 15,-63 18-15,63-18 0,-68 21 16,5 0-16,8-6 15,55-15-15,-61 16 0,3 2 16,58-18-16,-60 11 0,-7-2 16,-1-2-16,8-4 15,60-3-15,-67 3 0,-6 3 16,0-4-16,12 1 0,6 0 16,-5 4-16,-11-1 15,71-6-15,-82 3 0,-5-3 16,1 0-16,10 0 0,7-3 15,-2 3-15,-5-3 16,9 3-16,1 0 0,-5 0 16,-2-3-16,4-4 15,-4 4-15,-10 3 0,4-3 16,7-2-16,-1-1 16,-9 3-16,6 3 0,2-3 15,-2-4-15,0-2 16,0 4-16,3-2 0,-6 1 15,-3 1-15,0 2 0,6 0 16,3-4-16,-9 4 16,-4 0-16,86 3 0,-96-6 15,-11-3-15,7 3 0,17 0 16,11 3-16,-7 0 16,3 0-16,5 1 0,-5-1 15,-9-1-15,6-2 16,9-3-16,-3 2 0,-3 2 15,3-4-15,0 6 0,0-3 16,-6 0-16,6 3 16,3-3-16,3 0 0,-2-1 15,-2 2-15,-2-4 0,7 5 16,-4 1-16,-1 0 16,71 3-16,-79-3 0,-5 1 15,7 2-15,77 0 0,-85 0 16,0 0-16,85 0 15,-82 0-15,6 2 16,5 1-16,71-3 0,-66 3 16,2 0-16,64-3 0,-67 10 15,67-10-15,-67 3 16,67-3-16,-70 2 0,70-2 16,-63 3-16,63-3 15,-61 3-15,61-3 0,0 0 16,-52 4-16,52-4 0,0 0 15,-48 3-15,48-3 16,0 0-16,0 0 0,-46 3 16,46-3-16,0 0 15,-33 18-15,33-18 0,-28 39 16,28-39-16,-15 58 0,6 10 16,9-68-16,-7 79 0,7-79 0,-9 97 15,1 3-15,1-22 16,1-12-16,0-6 0,0 4 15,0-4-15,-1-5 0,5 2 16,2-2-16,2 1 16,-2-56-16,3 73 15,4-1-15,2-3 0,3-14 16,9-4-16,10 4 0,0-10 16,-31-45-16,0 0 15</inkml:trace>
  <inkml:trace contextRef="#ctx0" brushRef="#br0" timeOffset="1094.32">14810 3182 0,'0'0'0,"0"0"0,42 0 15,-42 0-15,0 0 16,43-3-16,-43 3 0,51-3 16,4-3-16,-55 6 15,55-7-15,-55 7 0,61-3 16,-61 3-16,55 3 0,-55-3 15,57 4-15,-57-4 0,64 3 16,-64-3-16,73-3 16,-73 3-16,73-7 0,-73 7 15,82-17-15,-3-10 16,-3-7-16,-76 34 0,82-42 16,7-9-16,-5-6 0,-8 6 15,1-7-15,17-12 16,3 7-16,-8 0 0,8 0 15,9-3-15,7-4 16,-13 16-16,-2 2 0,2 1 16,-9 6-16,-12 3 0,0 3 15,-6 2-15,-6 4 16,-12 3-16,-1-1 0,-8 8 16,-46 23-16,39-25 0,-2 8 15,-37 17-15,0 0 16,0 0-16,31-19 15,-31 19-15,0 0 0,0 0 16,0 0-16,-25-27 16,25 27-16,-54-3 0,-17 9 0,-5 3 15,16 4-15,11 2 0,0-1 16,49-14-16,-54 16 16,54-16-16,0 0 0,0 0 15,-55 11-15,55-11 0,0 0 16,0 0-16,-30 4 15,30-4-15,30-22 16,22 5-16,8-4 0,-2 2 16,3 2-16,6-5 15,-67 22-15,73-15 0,-73 15 16,76-6-16,-76 6 0,0 0 16,58 6-16,-58-6 15,27 27-15,-30 9 0,-25 9 16,-11 3-16,-4 7 0,1-4 15,-6 16-15,-7 11 16,6 13-16,3-1 0,1 10 16,-1 18-16,-3 5 15,7-6-15,2-8 16,40-109-16</inkml:trace>
  <inkml:trace contextRef="#ctx0" brushRef="#br0" timeOffset="11927.98">13593 6546 0,'0'0'16,"0"0"-16,0 0 0,0 0 16,31 33-16,-31-33 0,33 27 15,-33-27-15,39 31 16,-39-31-16,46 27 0,-46-27 16,58 30-16,-58-30 0,58 27 15,-58-27-15,60 18 16,-60-18-16,65 3 0,1-12 15,-11-6-15,-55 15 0,51-21 16,1-6-16,-3-1 16,-49 28-16,58-27 0,0 6 15,-4 6 1,-54 15-16,61-9 0,3 6 16,-64 3-16,67 6 0,-3 3 15,-4 6-15,-2 3 0,-6 4 16,-4 2-16,4 3 15,0-3-15,-52-24 0,64 27 16,15 6-16,-9-9 16,-70-24-16,82 18 0,9-5 15,-9-7-15,-82-6 0,89-3 16,5-7-16,-9-1 16,-85 11-16,91-16 0,6-2 15,-12 0-15,-14 6 0,2 3 16,-3 6-16,-4 3 15,-1 0-15,4 3 0,4 3 16,-3 0-16,-9 6 16,3 10-16,0 2 0,0 3 15,-4 0-15,5-3 16,4 0-16,1 0 0,-12-9 16,9 0-16,9-3 0,0 0 15,0-9-15,0-3 16,6-9-16,6-6 0,-2 0 15,-4-6-15,6-6 16,6-4-16,-12 1 0,0 3 16,7 0-16,-4 0 0,-3 12 15,3 0-15,0 0 16,0 6-16,-85 9 0,98-3 16,2 9-16,-9 3 15,-18 0-15,-9 6 0,0 3 16,0 4-16,-9-5 0,5 1 15,11 1-15,1-1 16,-11-4-16,9-4 0,12-4 16,6-3-16,-12-1 0,3-7 15,10-8-15,-1-4 16,-6-1-16,7-1 0,4-5 16,2-6-16,-7 6 0,-3 0 15,6 0-15,7 0 16,-14 5-16,2 8 0,5-2 15,-6-2-15,-9 6 16,0 3-16,-3 6 0,-8 3 16,-8 3-16,-2 6 15,-1 6-15,-2 0 16,-52-18-16,64 22 0,3 5 16,-6 0-16,-61-27 0,69 27 0,8 4 15,-4-7-15,-13-3 0,7-7 16,12-4-16,6-7 0,-14-9 15,2-4-15,9-8 16,-9-6-16,-10 0 0,2-3 16,8 3-16,0 9 0,-7 9 15,7 6-15,9 9 16,-3 18-16,-79-27 0,71 33 16,-71-33-16,66 30 15,-66-30-15,64 36 0,-3 7 16,-6 5-16,-55-48 0,48 54 15,-48-54-15,0 0 16</inkml:trace>
  <inkml:trace contextRef="#ctx0" brushRef="#br0" timeOffset="13651.36">7447 8138 0,'-67'7'0,"0"-11"0,-12-5 15,9-2-15,3-8 16,-3-2-16,-6-3 0,9-6 15,0-1-15,-6-4 16,3 2-16,10 5 0,-1 1 16,-6 0-16,-3 0 0,9 9 15,0 3-15,-6 3 16,-3 6-16,4 9 0,-2 6 16,-2 6-16,1 6 0,8 9 15,-3 0-15,-3 4 16,-6-2-1,73-32-15,-82 43 16,-3 5-16,6-12 0,14-9 16,11-5-16,-1-8 0,-5 5 15,60-19-15,-68 9 16,-5-6-16,7-9 0,66 6 16,-76-25-16,3-8 0,8 0 15,14 3-15,-1 0 16,7-4-16,-1 4 0,3 6 15,1 3-15,-3 0 16,-1 7-16,46 14 0,-52-10 16,52 10-16,-64-3 0,64 3 15,-76 10-15,76-10 16,-79 27-16,15 8 0,12-1 16,52-34-16,-45 30 15,45-30-15,-52 27 0,52-27 16,0 0-16,-61 15 0,7-15 15,8-15-15,46 15 16,-39-27-16,6-6 0,0-4 16,33 37-16,-26-36 0,-4 3 15,30 33-15,0 0 16,-34-33-16,34 33 0,0 0 16,0 0-16,-30-24 0,30 24 15,0 0-15,-31-9 16,31 9-16,0 0 15</inkml:trace>
  <inkml:trace contextRef="#ctx0" brushRef="#br0" timeOffset="15695.34">18118 10160 0,'0'0'0,"0"0"15,0 0-15,0 0 0,6 36 16,-6-36-16,0 0 16,0 0-16,0 0 15,0 0-15,0 0 0,0 0 16,0 0-16,0 0 0,0 0 15,13 30-15,-13-30 16,17-27-16,-7-22 0,-10 49 16,-6-75-16,-9-9 15,-4-3-15,-5 8 0,3 1 16,-4-13-16,1 3 0,6 5 16,-4-2-16,-2-12 15,0-3-15,5 10 0,-1-7 16,-2-2-16,4-7 15,-1 7-15,2 5 0,-2-11 16,3 0-16,2 14 0,-2-3 16,5-5-16,-2 5 15,1 9-15,-1 4 0,2-6 16,1 5-16,-2 13 0,0 8 16,-3 1-16,-1 3 15,16 57-15,-14-60 0,14 60 16,-22-61-16,22 61 0,-27-45 15,27 45-15,0 0 16,-43-27-16,43 27 16,-49-6-16,7 21 0,42-15 15,-43 36-15,7 6 16,36-42-16,-31 48 0,7-8 16,24-40-16,0 0 0,0 0 0,-24 33 0,24-33 15,0 0-15,0 0 0,0 0 16,0 0-16,-12-15 15,24-27-15,6-13 0,3 4 16,1 3-16,-22 48 0,27-54 16,-27 54-16,36-52 15,-36 52-15,43-45 0,-43 45 16,0 0-16,46-30 0,-46 30 16,49-7-16,-4 29 15,-45-22-15,43 33 16,-7 12-16,1-3 0,-37-42 15,39 55-15,7 5 0,-1-2 16,-2-1-16,12 2 16,8 17-16,-63-76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42:13.042"/>
    </inkml:context>
    <inkml:brush xml:id="br0">
      <inkml:brushProperty name="width" value="0.05292" units="cm"/>
      <inkml:brushProperty name="height" value="0.05292" units="cm"/>
      <inkml:brushProperty name="color" value="#FF0000"/>
    </inkml:brush>
  </inkml:definitions>
  <inkml:trace contextRef="#ctx0" brushRef="#br0">20101 2953 0,'0'0'0,"0"0"0,0 0 16,0 0-16,-12-21 15,12 21-15,0 0 0,0 0 16,6-21-16,-6 21 0,0 0 16,28-16-16,-28 16 15,51-5-15,10 5 0,-61 0 16,76 3-16,-76-3 0,95 2 16,5-4-16,-9 2 15,-15 2-15,-6 1 0,0 0 16,2 1-16,-1-1 0,8 0 15,21-3-15,6-3 16,-5 3-16,2 0 16,7-3-16,9-1 0,-13-2 15,6 6-15,7 0 0,6-2 16,-13-4-16,7 3 16,9 3-16,-4 0 0,-8 0 15,9 0-15,11-3 16,-8 6-16,-12 0 0,-4 0 15,10 2-15,-7-2 16,-5 4-16,-10-1 0,0 3 16,-2-2-16,-19-2 0,-9 4 15,3 0-15,-9-6 16,-64-3-16,60 3 0,-60-3 16,59 3-16,-59-3 0,0 0 15,0 0-15,36 3 16,-36-3-16,0 0 0,0 0 15,-64 0-15,64 0 0,-64-6 16,-15-9-16,-3 1 16,12-2-16,-6 0 0,-15 8 15,2-1-15,7-4 0,-12 5 16,-13-2-16,1-5 16,6 1-16,-1 1 15,-14 4-15,-1 6 0,7-6 16,-6 4-16,-20 5 0,4 0 15,16-7-15,-4 1 16,-5 3-16,-7 9 0,16 0 16,2-2-16,-6 4 15,-2 7-15,20-3 0,10-3 16,-9 0-16,5 0 0,16-3 16,3 4-16,0 2 15,-3 3-15,79-15 0,-88 14 16,3 2-16,12 0 0,73-16 15,-70 8-15,10 4 16,60-12-16,-55 12 0,55-12 16,0 0-16,0 0 15,-52 16-15,52-16 0,0 0 0,0 0 16,-34 14-16,34-14 16,0 0-16,0 0 0,19 24 15,27-14-15,8-7 0,1-3 16,-55 0-16,76 0 15,12-6-15,3-7 0,-9 5 16,-3 1-16,10 1 16,8 0-16,-6 3 0,0 1 15,16 2-15,0-7 0,2-2 16,-3 9-16,6 6 16,1 1-16,-12-2 0,11-2 15,13-3-15,6 0 16,-16 0-16,7 0 0,3 6 15,-4 7-15,-8-2 0,2-5 16,16-2-16,-7 2 16,-11-1-16,-9 1 0,2 4 15,-8-5-15,-11-2 0,2 0 16,-10 0-16,-10-3 16,-7 3-16,-7 1 15,-4-8-15,-51 4 16,46 0-16,-4-3 0,-42 3 0,0 0 0,0 0 15,30-3-15,-30 3 16,0 0-16,0 0 0,0 0 16,0 0-16,0 0 15,-63-8-15,2-2 0,-9 1 16,0-6-16,70 15 0,-76-20 16,-12-1-16,-4 2 15,13 13-15,0-6 0,-6 1 16,3-5-16,3 7 0,-9-3 15,-3-3-15,-1 9 16,10-4-16,1 2 0,-11-2 16,-3 1-16,10 4 0,-5 1 15,-11 1-15,7 0 16,6-3-16,-10 6 16,-5 6-16,2-3 0,17-3 15,-2 0-15,-5 0 0,6 7 16,5 1-16,5-2 15,-5-3-15,4 0 0,7 6 16,-4 1 0,5-4-16,68-6 15,-63 6-15,-7 0 0,-4 0 0,74-6 0,-63 2 0,2 1 16,61-3-16,-58 3 16,58-3-16,-52-3 0,52 3 15,-45 0-15,45 0 0,0 0 16,-45 0-16,45 0 15</inkml:trace>
  <inkml:trace contextRef="#ctx0" brushRef="#br0" timeOffset="1124.73">11233 3846 0,'-64'-6'0,"64"6"15,-76-7-15,-12 1 0,6 1 16,82 5-16,-95-9 15,-2-1-15,12 4 0,12 6 16,6 0-16,-3-6 0,0 0 16,6 0-16,0 3 15,-8-3-15,-7 1 0,6-5 16,-3 4-16,-3 0 16,3 0-16,2 0 0,-5 3 15,-9 0-15,6-3 0,6 0 16,-6 0-16,-6 6 15,-4 6-15,4-3 0,0 0 16,-6 0-16,-3 0 16,12 0-16,-7 0 0,-11 0 15,2 3-15,7 0 0,-3-3 16,-6 0-16,-4 0 16,10 0-16,-1 4 0,-11-2 15,3 4-15,5-6 0,-2-6 16,103 3-1</inkml:trace>
  <inkml:trace contextRef="#ctx0" brushRef="#br0" timeOffset="2644.95">7884 4127 0,'0'0'0,"0"0"0,0 0 16,0 0-16,0 0 15,0 38-15,0-38 0,3 48 16,-3-48-16,3 58 0,-3-58 15,4 70-15,-4-70 32,6 63-32,3-9 0,-9-54 15,18 49-15,-18-49 0,28 45 16,-28-45-16,42 36 0,-42-36 16,52 27-16,3-6 15,-55-21-15,55 6 0,-1-6 16,-5-6-16,-4-9 15,-45 15-15,49-23 0,6-8 16,0-2-16,-3 2 0,-1-5 16,-2-3-16,6-3 15,-4 2-15,4-5 0,8 0 16,-1-1-16,-5-2 0,7 7 16,3-7-16,-3 2 15,-3 4-15,-1-1 16,11 1-16,-5-3 0,-5 9 15,-3-1-15,-1 4 0,2 3 16,-59 30-16,63-37 16,-63 37-16,74-39 0,-74 39 15</inkml:trace>
  <inkml:trace contextRef="#ctx0" brushRef="#br0" timeOffset="3344.59">7136 8141 0,'0'0'0,"-3"58"16,3-58-16,-2 48 0,2-48 15,-10 64-15,10-64 0,-9 66 16,9-66-16,-6 69 16,6-69-16,-6 69 0,3-12 15,3-57-15,0 0 0,6 55 16,-6-55-16,15 49 16,-15-49-16,28 39 0,-28-39 15,42 24-15,-42-24 0,61 0 16,12-15-16,-6-9 15,-7-6-15,8-7 16,5-8-16,9-3 0,-3-3 16,12-10-16,16-2 0,5-3 15,-11 5-15,8-2 16,16-4-16,-1 1 0,-2 3 16,6 5-16,15-4 15,0 1-15,-9 10 0,-4 5 16,13-2-16,-143 48 15</inkml:trace>
  <inkml:trace contextRef="#ctx0" brushRef="#br0" timeOffset="4387.67">7121 13174 0,'0'0'16,"0"0"-16,0 0 16,0 0-16,0 0 0,0 0 15,0 0-15,0 0 0,21 42 16,-2-11-16,5 1 15,-24-32-15,33 40 0,-33-40 16,46 51-16,-46-51 0,49 45 16,-49-45-16,55 42 15,-55-42-15,60 33 0,4-9 16,-64-24-16,61 12 0,-3-5 16,-58-7-16,58 6 15,-58-6-15,63-3 0,8-7 16,-71 10-16,67-9 0,5-9 15,-5 3-15,-6-3 16,-61 18-16,73-24 16,6-3-16,0 0 0,-9 3 15,0-7-15,7 4 0,4-3 0,-4-2 0,4-5 16,17-8-16,8 2 16,-2 7-16,18-6 0,11-7 15,7-8-15,-12-3 0,2 6 16,11 14-16,-141 40 15</inkml:trace>
  <inkml:trace contextRef="#ctx0" brushRef="#br0" timeOffset="17169.15">8529 6802 0,'0'0'16,"0"0"-16,0 0 0,0 0 16,0 0-16,0 0 0,19-9 15,-19 9-15,0 0 16,21-14-16,-21 14 0,0 0 15,0 0-15,25-19 16,-25 19-16,0 0 16,30-12-16,-30 12 0,0 0 15,39-6-15,-39 6 0,0 0 0,46-3 0,2 3 16,-48 0-16,0 0 0,52 3 16,3-3-16,-55 0 0,51 3 15,-51-3-15,55 0 16,-55 0-16,58 3 0,-58-3 15,64 3-15,-64-3 16,64-3-16,-64 3 0,70 0 16,-70 0-16,73 0 0,-73 0 15,76 0-15,-76 0 16,73 3-16,-73-3 0,73 3 16,-73-3-16,73 3 15,-73-3-15,75 6 0,-75-6 16,74 9-16,-74-9 0,70 10 15,-70-10-15,70 5 16,-70-5-16,66 3 0,-66-3 16,71 3-16,-71-3 0,70 0 15,-70 0-15,72 3 16,-72-3-16,73 3 0,-73-3 16,73 3-16,-73-3 15,79 0 1,-11 7-16,-68-7 15,63 3-15,-2-1 16,-61-2-16,58 3 0,-58-3 0,70 3 16,-6 0-16,-7 1 0,-57-4 15,55 6-15,-55-6 16,67 3-16,-67-3 0,73 2 16,-73-2-16,79 3 15,-79-3-15,88 3 0,-88-3 16,83 3-16,-83-3 0,85 4 15,-85-4-15,85 3 16,-85-3-16,82 0 0,-82 0 16,82 3-16,-82-3 0,85 3 15,-11-3-15,-74 0 16,63 0-16,-2 0 0,-61 0 16,67 0-16,-67 0 0,76 0 15,-3 0-15,-73 0 16,66 0-16,2 0 15,-68 0-15,67 2 0,-67-2 16,72 0-16,-72 0 16,80 0-16,-80 0 0,85 0 15,-85 0-15,82 0 16,-82 0-16,82 0 0,-82 0 0,85 0 16,-85 0-16,79 0 15,-79 0-15,80 0 0,-80 0 16,79 0-16,-13 3 0,-66-3 15,61 0-15,-6 0 16,-55 0-16,58 0 0,-58 0 16,60 0-16,-60 0 15,64 3-15,-64-3 0,67 3 16,-67-3-16,70 7 0,-70-7 16,70 6-16,-70-6 15,67 5-15,-67-5 0,67 6 16,-67-6-16,67 4 15,-67-4-15,61 3 0,-61-3 16,60 3-16,-60-3 0,55 3 16,-55-3-16,55 3 15,-55-3-15,0 0 0,64 0 16,-64 0-16,0 0 0,64-3 16,-64 3-16,63 0 15,-63 0-15,58 0 16,-58 0-16,0 0 15,55 3-15,-55-3 0,45 2 0,-45-2 0,0 0 16,0 0-16,43 6 16,-43-6-16,0 0 0,34 0 15,-34 0-15,0 0 16</inkml:trace>
  <inkml:trace contextRef="#ctx0" brushRef="#br0" timeOffset="35435.24">11595 9340 0,'0'0'0,"0"0"0,0 0 15,43 6-15,-43-6 16,42 3-16,-42-3 0,58 5 16,-58-5-16,61 6 0,-61-6 15,67 7-15,-67-7 16,69 3-16,1 3 0,-70-6 16,71 0-16,-71 0 0,72 0 15,-2 0-15,-12-6 16,-58 6-16,61-3 15,3 0-15,-3 3 0,-61 0 16,69 0-16,1 0 0,-5-4 16,-11 4-16,4-3 15,0 0-15,3 3 0,-61 0 16,72 0-16,11-3 0,-11 3 16,-72 0-16,83 0 15,8-2 1,-15-1-16,-12 0 0,0 3 15,3 0-15,-4 0 0,-2 3 0,3 2 0,6 1 16,-3-3-16,-67-3 0,85 4 16,9 2-16,-5 3 15,-89-9-15,97 12 0,3 0 16,-14-3-16,-86-9 0,91 6 16,9-3-16,-15 3 15,-85-6-15,95 9 16,5 3-16,-15-3 0,-15-3 15,0-3-15,3 3 0,0 0 16,-73-6-16,94 10 16,4-2-16,-7 1 0,-91-9 15,97 7-15,1-2 16,-8 8-16,-11-7 0,-8 0 16,2-1-16,0 1 0,-73-6 15,88 4-15,9-1 16,-6 0-16,-91-3 0,97 3 15,4 2-15,-9-2 16,-20 0-16,-5 1 0,9-1 16,-3 0-16,-6-3 0,0 3 15,6-1-15,0-2 16,-6 0-16,-3 3 0,9-3 16,-4 0-16,-4-3 0,8 3 15,-1 0-15,-2 3 16,-5-3-16,4 0 0,4-3 15,-3 3-15,-6 3 0,6-3 16,3 0-16,-3 0 16,-3 0-16,0 3 15,-1 1-15,2-4 0,-5 0 16,7 0-16,0-4 0,-6 4 16,-64 0-16,86 0 15,4 0-15,-8-3 0,-82 3 16,92-5-16,-7-1 15,-9 3-15,-76 3 0,85-4 16,-5 4-16,-8 0 0,-11 0 16,0 0-16,-4-3 15,2 3-15,-59 0 0,69 3 16,14 1-16,-14-4 0,-69 0 16,79 3-16,4 0 15,-4 0-15,-79-3 0,76 0 16,-3 0-16,-9 0 15,-64 0-15,66 0 0,4 2 16,-70-2-16,71 0 0,5 0 16,-7 0-16,-8 0 15,-61 0-15,67-2 0,-67 2 16,79-3-16,-79 3 0,79-6 16,-3-1-16,-12 1 15,-64 6-15,64-5 0,0 5 16,-6 0-16,-58 0 15,61-6-15,-61 6 0,66-10 16,-66 10-16,68-11 16,-14-8-16,-54 19 0,46-15 15,-4-2-15,-42 17 16</inkml:trace>
  <inkml:trace contextRef="#ctx0" brushRef="#br0" timeOffset="52102.23">6957 3442 0,'0'0'16,"0"0"-16,0 0 0,0 0 16,0 0-16,0 0 0,24 7 15,-24-7-15,0 0 16</inkml:trace>
  <inkml:trace contextRef="#ctx0" brushRef="#br0" timeOffset="61469.01">6255 2950 0,'0'0'0,"0"0"0,0 0 16,0 0-16,-3 28 0,3-28 16,0 41-16,0-41 0,-3 61 15,-4 8-15,-5-6 16,12-63-16,-12 66 16,12-66-16,-12 64 0,12-64 15,0 0-15,-9 55 0,9-55 16,0 0-16,0 0 15,0 0-15,0 0 16,0 0-16,-10 29 16,10-29-16,-6-32 0,6 32 0,-5-89 0,-1-16 15,6 11-15,0 94 0,0-87 16,0 87-16,0-84 16,0 84-16,0-70 0,0 70 15,6-51-15,-6 51 0,11-45 16,-11 45-16,0 0 15,28-27-15,-28 27 0,0 0 16,0 0-16,40-15 16,8 15-16,-2 15 0,-4 15 15,-2 9-15,-4 7 16,4 5-16,-7 3 0,-11-6 16,-7 3-16,-3 4 15,-3-8-15,-9-47 0,6 52 16,-6-52-16,0 51 0,0-51 15,0 0-15,0 0 16,-15 34-16,15-34 0,-36 5 16,-13-29-16,-9-14 0,58 38 15,-69-52-15,-11-5 16,7 5 0,73 52-16,-79-35 15,79 35-15,-85-24 0,85 24 0,-88-13 0,88 13 0,-82 0 31,82 0-31,0 0 0,0 0 0,-65 6 0,65-6 16,0 0-16,0 0 16,-24 7-16,24-7 0,28 3 15,36-6-15,15-7 0,-79 10 32,94-18-32,10 1 0,-11-2 0,-93 19 0,89-24 15,-13 3-15,-15 0 16,-61 21-16,48-12 0,-48 12 15,49-6-15,-49 6 0,0 0 16,0 0-16,39 3 16,-39-3-16,0 0 0,-9 39 15,-21-6-15,-13-3 0,-11 3 16,-13 4-16,-6 1 16,0 5-16,-12 5 0,-9 13 15,-4-1-15,98-60 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43:22.337"/>
    </inkml:context>
    <inkml:brush xml:id="br0">
      <inkml:brushProperty name="width" value="0.05292" units="cm"/>
      <inkml:brushProperty name="height" value="0.05292" units="cm"/>
      <inkml:brushProperty name="color" value="#FF0000"/>
    </inkml:brush>
  </inkml:definitions>
  <inkml:trace contextRef="#ctx0" brushRef="#br0">15186 3058 0,'0'0'0,"40"-5"15,-40 5-15,49-6 0,14-4 16,11 4-16,-11-6 15,-63 12-15,73-12 0,13 0 16,-7 3-16,-13 3 0,2-3 16,11 3-16,0-3 15,-79 9-15,91-6 0,19-3 16,-4 3-16,-9 1 0,-3 2 16,6 0-16,4-1 15,-15 4-15,4-3 16,17 3-16,-6 0 0,-4-3 0,7 0 15,8 0-15,1 3 16,-13 0-16,6 0 16,7 0-16,0 3 0,-13 0 15,0 0-15,19 4 0,-4-1 16,-14 2-16,-4 4 16,9 0-16,-8 1 0,-9 4 15,-2 1-15,2 1 16,-7-1-16,-9-7 0,-9-2 15,-6 4-15,-61-13 16,54 11-16,-54-11 0,0 0 16,43-3-16,-43 3 0,6-35 15,-6 35-15</inkml:trace>
  <inkml:trace contextRef="#ctx0" brushRef="#br0" timeOffset="1061.33">16954 1610 0,'0'0'0,"0"0"0,0 0 15,0 0-15,0 0 0,0 0 16,14-39-16,-14 39 15,0 0-15,0 0 0,0 0 16,-24 33-16,24-33 0,-24 61 16,-7 14-1,7-5-15,3-10 16,21-60-16,-21 63 16,21-63-16,-16 70 0,16-70 0,-8 66 15,8-66-15,0 0 16,0 0-16,-3 36 0,3-36 15,0 0-15,0 0 0,17-46 16,2-10-16,-4-4 16,3 2-16,0 1 0,1-1 15,-1 4-15,-3 9 0,1 3 16,-2-1-16,-14 43 16,16-45-16,-1 6 15,-15 39-15,0 0 0,12-39 16,-12 39-16,0 0 15,0 0-15,12-39 0,-12 39 16,0 0-16,21-24 0,-21 24 16,28 2-16,6 23 15,-1 7-15,-33-32 0,36 55 16,-2 11-16,-4 0 0,-2-11 16,-7-4-16,-9 4 15,-12-55-15,9 57 0,-9-57 16,15 54-16,-15-54 15,0 0-15,0 0 0,16 36 0,-16-36 16,0 0-16,0 0 16,-24 3-16,-10-24 0,-3-9 15,-11 0-15,-7-6 16,0 3-16,55 33 0,-73-27 16,-3 5-16,6 10 0,70 12 15,-66-3-15,66 3 16,-65 0-16,11 3 0,54-3 15,0 0-15,0 0 16,-49 6-16,49-6 0,0 0 16,0 0-16,-25 3 0,25-3 15,0 0-15,71-15 16,5-9-16,12 0 0,15 3 16,-9 9-16,-17 5 0,-7 1 15,-4 0-15,-4-5 16,-62 11-16,51-9 0,-51 9 15,0 0-15,0 0 0,46-3 16,-46 3-16,0 0 16,21 12-16,-21-12 15,-31 30-15,31-30 16,-63 42-16,-16 9 0,0-2 0,-4-4 16,20 1-16,2-2 0,0 4 15,6 0-15,55-48 0,0 0 16,0 0-16</inkml:trace>
  <inkml:trace contextRef="#ctx0" brushRef="#br0" timeOffset="1933.8">18121 1526 0,'0'0'0,"0"0"0,0 0 16,-9 24-16,9-24 0,-9 34 15,0 8 1,-3 9-16,-1 4 15,13-55-15,-15 57 0,15-57 16,-18 63-16,18-63 0,0 0 16,0 0-16,-18 60 0,18-60 15,0 0-15,0 0 16,-6 21-16,6-21 0,9-24 16,6-39-16,0-13 0,-15 76 15,10-87-15,-4 2 16,-1 13-16,-5 72 0,0 0 15,10-57-15,-10 57 16,0 0-16,9-51 0,-9 51 16,0 0-16,12-45 0,-12 45 15,24-25-15,-24 25 16,40-9-16,9 21 0,0 13 16,2 7-16,-51-32 0,58 61 15,-4 11-15,1-3 16,-18-14-16,-19-4 0,-3 0 15,-9-8-15,-6-43 0,0 0 16,-3 39 0,3-39-16,0 0 0,0 0 15,-18 30-15,18-30 0,-39 3 16,-16-30-16,-9-10 0,0 2 16,9 1-16,0 1 15,-3 15-15,1 6 0,5 6 16,3 3-16,1 0 15,48 3-15,-46-3 0,46 3 16,-48-6-16,48 6 0,0 0 16,0 0-16,-37-3 15,37 3-15,0 0 0,19-36 16,29 5-16,22 7 16,3 3-16,0 5 0,9 8 15,0-1-15,-12 2 0,-3 7 16,-67 0-16,76 4 15,-76-4-15,85 6 0,-85-6 16,70 9-16,-70-9 0,0 0 16,0 0-16,46 15 15,-46-15-15,0 0 0,6 40 16,-6-40-16,-31 45 0,-30 3 16,-18 1-16,-12-11 15,12-10-15,-3-4 16,-9 3-16,6-9 0,85-18 15</inkml:trace>
  <inkml:trace contextRef="#ctx0" brushRef="#br0" timeOffset="2868.26">14022 1568 0,'0'0'0,"27"-21"0,7 0 16,-34 21-16,55-22 0,-1 1 15,-54 21-15,58-17 16,-58 17-16,0 0 0,60-18 16,-60 18-16,0 0 15,0 0-15,37-13 16,-37 13-16,0 0 15,0 0-15,-33 10 0,33-10 0,-67 11 0,67-11 0,-79 19 16,79-19-16,-73 24 16,18 3-16,55-27 0,-46 24 15,46-24-15,0 0 0,0 0 16,-27 30-16,27-30 16,0 0-16,9 37 15,-9-37-15,37 32 0,-37-32 16,54 31-16,7-13 15,-61-18-15,58 6 0,-6-6 16,-52 0-16,0 0 0,0 0 16,42-6-16,-42 6 15,0 0-15,0 0 0,0 0 16,0 0-16,0 0 0,-36 54 16,-10-26-16,-3-1 15,-2-6-15,51-21 0,-55 24 16,-2 6-16,57-30 15,-49 24-15,49-24 0,0 0 16,0 0-16,-40 19 0,15-22 31,25 3-31,0 0 16</inkml:trace>
  <inkml:trace contextRef="#ctx0" brushRef="#br0" timeOffset="3549.52">14502 1568 0,'0'0'0,"0"0"0,0 0 16,0 0-16,-12 21 16,12-21-16,-18 31 0,18-31 15,-21 42-15,21-42 0,0 0 16,-13 48-16,13-48 15,0 0-15,7 51 0,-7-51 16,30 28-16,12-25 16,4-21-16,-46 18 0,40-34 15,-40 34-15,27-51 0,-27 51 16,12-54-16,-12 54 16,0 0-16,0 0 0,-9-49 15,9 49-15,0 0 16,0 0-16,-30-36 15,30 36-15,0 0 0,0 0 0,-40-9 16,40 9-16,0 0 0,0 0 16,0 0-16,0 0 0,67 3 15,-67-3-15,76-6 16,3-12-16,-79 18 0,67-24 16,-67 24-16,0 0 15,0 0-15,48-21 0,-48 21 16,0 0-16,0 0 0,28-9 15,-28 9-15,0 0 16,-9 27-16,9-27 0,-21 30 16,-4 5-16,25-35 15,-18 43-15,18-43 0,-3 39 16,3-39-16,12 34 0,-12-34 16,28 24-16,11-18 15,-39-6-15,34-12 0,-34 12 16,17-37-16,-20-11 0,-8-3 15,11 51-15,0 0 16,-22-49-16,22 49 16,-39-32-1,39 32-15,0 0 0,-55-12 16,55 12-16,0 0 0,-58 3 0,28 9 0,30-12 16,0 0-16,0 0 0,0 0 15</inkml:trace>
  <inkml:trace contextRef="#ctx0" brushRef="#br0" timeOffset="3799.82">15527 1248 0,'0'0'0,"0"0"0,-9 49 15,-13-4-15,-2 3 0,0 0 16,0 0-16,-4 4 0,1 2 16,27-54-16,-36 51 15,-7 4-15,43-55 0,0 0 16,-42 54-16,42-54 16,-25 28-16,25-28 0,0 0 31,0 0-31</inkml:trace>
  <inkml:trace contextRef="#ctx0" brushRef="#br0" timeOffset="4151.3">15248 1236 0,'0'0'0,"0"0"0,0 0 16,0 0-16,0 0 0,-25-3 15,25 3-15,0 0 0,-30 12 16,30-12-16,0 0 16,-31 28-16,31-28 15,-18 33-15,18-33 0,0 0 16,9 27-16,15-21 0,-24-6 16,0 0-16,28-20 15,-28 20-15,15-43 0,-15 43 16,0 0-16,0 0 15,3-43-15,-3 43 0,-18-17 16,18 17-16,0 0 0,-33 5 16,-7 19-16,40-24 15,0 0-15,-31 43 0,16 5 16,15-48-16,10 51 0,-10-51 0,33 42 16,-33-42-16</inkml:trace>
  <inkml:trace contextRef="#ctx0" brushRef="#br0" timeOffset="4484.6">15624 1558 0,'0'0'0,"-12"31"0,12-31 15,0 0-15,-18 34 0,18-34 16,-22 45-16,22-45 0,0 0 15,-21 54-15,21-54 16,-3 45-16,3-45 0,24 22 16,19-28-16,-43 6 0,40-34 15,-40 34-15,24-57 16,-24 57-16,0-57 0,0 57 16,0 0-16,0 0 15,-28-40-15,-16 16 16,44 24-16,-56-10 0,56 10 15,-51 19-15,51-19 0,0 0 0,-31 24 16,31-24-16,0 0 0,37 22 16,-37-22-16</inkml:trace>
  <inkml:trace contextRef="#ctx0" brushRef="#br0" timeOffset="5159.79">16127 1182 0,'-40'-24'0,"40"24"16,-58-34-16,-27-5 16,-7 3-16,13 6 0,-12 9 15,-16 5-15,7 2 0,9-4 16,-12 5-16,-13 7 15,4 9-15,8 4 0,-8 11 16,-16 5-16,6 2 16,16 2-1,3 9-15,-7 12 0,16 4 16,6-9-16,2 2 16,1 12-16,6 4 0,6-2 15,6 2-15,1-4 0,11 7 16,55-64-16,-49 66 15,49-66-15,-33 78 0,33-78 16,-7 73-16,23-15 16,-16-58-16,39 38 0,16-8 15,3-6-15,9-3 0,0 1 16,6-4-16,14 9 16,11 0-16,0-6 0,14 1 15,21-2-15,-2-8 16,-12-6-16,-10-6 0,4 0 15,-9-6-15,-7-3 0,-3 0 16,1-2-16,-2-2 16,-10 7-16,-4-3 0,0-3 15,-6-3-15,-9-6 0,6-12 16,0-12-16,-4 0 16,-8 2-16,0-5 0,0 0 15,-3-4-15,-55 52 0,49-60 16,-7 0-16,-11 2 15,-31 58-15,14-63 16,-14 2-16,-11 8 0,-14 10 16,-15 5-16,-17-5 0,-14-3 15,5 13-15,-20 6 16,-23 3-16,-6 9 0,-10 5 16,0 5-16,125 5 15</inkml:trace>
  <inkml:trace contextRef="#ctx0" brushRef="#br0" timeOffset="20918.82">19897 4213 0,'0'0'0,"0"0"15,0 0-15,0 0 0,0 0 16,0 0-16,0 0 16,0 0-16,0 0 0,0 0 15,0 0-15,0 0 0,0 0 16,0 0-16,0 0 16,0 0-16,-18 24 15,18-24 1,6 49-16,-6-49 0,9 57 15,-9-57-15,0 0 0,0 0 0,19 52 16,-19-52-16,30 33 0,-30-33 16,42 3-16,1-24 15,3-18-15,-10-10 0,1-17 16,8-12-16,7-7 0,0 4 16,6 0-16,-1-10 15,7 0-15,0 6 0,6 7 16,-3-5-16,6 6 15,-9 8-15,0 3 0,6-4 16,-1 6-16,-7 16 0,-5 3 16,4 4-16,-61 41 15,61-43-15,-6 4 0,-55 39 16,0 0-16,0 0 0,45-27 16,-45 27-16,0 0 15,0 0-15,15-13 0</inkml:trace>
  <inkml:trace contextRef="#ctx0" brushRef="#br0" timeOffset="21430.7">20433 4240 0,'0'0'0,"0"0"0,0 0 0,24 28 16,-24-28-16,0 0 16,25 24-16,-25-24 0,30 33 15,-30-33-15,30 30 16,-30-30-16,0 0 0,36 34 16,-36-34-16,0 0 0,46 21 15,-46-21 1,55 0-16,-55 0 15,58-31-15,-3-16 0,-4-17 16,-12 6-16,4-11 0,9-9 16,3-7-16,2 10 0,13-15 15,18-7-15,7-3 0,-7 10 16,0 3-16,10-1 16,-7 15-16,-15 10 0,-6 3 15,6-7-15,-76 67 16</inkml:trace>
  <inkml:trace contextRef="#ctx0" brushRef="#br0" timeOffset="27155.77">19633 5514 0,'0'0'0,"0"0"15,0 0-15,0 0 0,0 0 16,0 0-16,0 0 16,0 0-16,0 0 15,0 0-15,0 0 0,0 0 16,0 0-16,33 0 0,-33 0 15,0 0-15,43 0 16,-43 0-16,52 0 0,-52 0 16,57 0-16,-57 0 15,58 0-15,-58 0 0,61 0 16,-61 0-16,64 0 0,-64 0 16,73 0-16,-73 0 15,73 0-15,-73 0 0,76 0 16,-3 0-16,-73 0 15,70-3-15,-6 0 0,-64 3 16,69-6-16,-69 6 0,83-6 16,-4 0-16,-7 0 15,-72 6-15,73-6 0,1 3 16,-14 3-16,-60 0 0,67-3 16,6 0-16,-73 3 15,77 0-15,-1-3 0,-7-1 16,-5 1-16,-9 0 0,-6 3 15,2 0-15,10-2 16,-61 2-16,76 0 0,0 0 16,-6 0-16,-70 0 15,79-3-15,3 0 0,-9 0 16,-73 3-16,76-3 16,9 0-16,-12-4 15,-15 2-15,-3 5 0,6-3 0,-1-1 0,-60 4 16,74-5-16,8 1 15,-9 4-15,-73 0 0,76 0 16,3 0-16,-9 0 0,-70 0 16,70 4-16,0-2 15,-3-4-15,-67 2 0,73 0 16,-4 2-16,-7-2 16,-62 0-16,57 0 0,4 3 15,-61-3-15,61 0 0,-3-3 16,-58 3-16,57 0 15,-57 0-15,61-2 0,-61 2 16,52 0-16,-52 0 0,0 0 16,0 0-16,48 5 15,-48-5-15,0 0 0,0 0 16,0 0-16,0 0 16</inkml:trace>
  <inkml:trace contextRef="#ctx0" brushRef="#br0" timeOffset="31308.96">4962 6600 0,'0'0'0,"0"0"0,0 0 0,0 0 16,0 0-16,0 0 15,0 0-15,0 0 0,0 0 16,0 0-16,28 0 15,-28 0-15,0 0 0,45-3 16,-45 3-16,61-3 16,-61 3-16,64-3 0,-3 0 15,-61 3-15,51-3 0,-51 3 16,55 0-16,-55 0 16,58 0-16,-58 0 0,67 0 15,-7-3-15,-60 3 0,58-3 16,0 0-16,-58 3 15,64-3-15,-64 3 0,73-6 16,0 0-16,-9 3 16,-64 3-16,70 0 0,-70 0 15,76 0-15,-76 0 0,91 0 16,3 0-16,-21 0 16,-73 0-16,73 0 0,-3 3 15,-6-3-15,-64 0 0,67 0 16,6 0-16,-3 0 15,-70 0 1,82 0-16,-3 0 16,-3 0-16,-9-3 0,-6 3 15,3 0-15,-1-3 0,-63 3 0,82-3 16,7 0-16,-7 3 16,-9 0-16,-6 0 0,0 0 15,0 0-15,-1-3 0,2 3 16,5 0-16,-1-3 15,-2 0-15,1-1 0,2 1 16,3 1-16,-7-4 0,1 0 16,6 6-16,3 0 15,-8 0-15,2-3 0,6 3 16,-3 0-16,-7-4 0,4 4 16,9 0-16,-6 0 15,-6 0-15,4 0 16,5 0-16,0 0 0,-79 0 15,97 0-15,7 0 16,-14 0-16,-11 4 0,-3-4 16,0 3-16,-2-3 0,-4 0 15,0 3-15,9-3 16,6 0-16,-9 3 0,-3 0 16,3 0-1,6-1-15,-9-2 0,0 3 16,6 1-16,-3-1 0,-76-3 0,94 3 15,10-3-15,-10 3 0,-15 0 16,-3 0-16,-3 0 16,3 0-16,-76-3 0,94 3 15,7 3-15,-10 0 0,-91-6 16,101 3-16,-1 0 16,-12 0-16,-88-3 0,94 3 15,3-3-15,-11 0 0,-13 0 16,-7 3-16,5-3 15,-2-3-15,-5 6 0,0-3 16,6-3-16,3 3 16,-73 0-16,85 0 0,7 0 15,-8 0-15,-13 0 0,-11 0 16,1 0-16,3 0 16,-64 0-16,73 0 0,9 0 15,-3 0-15,-79 0 0,89 0 16,-4-3-16,-12 3 15,-73 0-15,82 0 0,-3 0 16,-79 0-16,76-3 16,3 0-1,-9-3-15,-6 0 0,-64 6 16,70-3-16,6 0 16,-10 0-16,-66 3 0,73-6 15,-73 6-15,92-9 0,-92 9 16,97-7-16,-9 2 15,-14-1-15,-74 6 0,66-6 16,-66 6-16,76-7 16,-76 7-16,86-6 0,-86 6 15,90-6-15,-90 6 0,89-6 16,-13 0-16,-76 6 16,70-6-16,-13 3 0,-5 0 15,-52 3-15,52-6 0,6-3 16,-58 9-16,60-3 15,-60 3-15,71-3 0,-1-3 16,-70 6-16,66-6 16,-8 3-16,-6 3 0,-52 0 15,51 0-15,1-6 16,-52 6-16,61-6 0,-61 6 16,64-6-16,-64 6 0,70-6 15,-70 6-15,73-3 16,-73 3-16,79 0 0,-79 0 15,76 0-15,-76 0 16,73-3-16,-73 3 0,76 0 16,-76 0-16,70-3 0,-70 3 15,70-3-15,-70 3 16,70 0-16,-70 0 0,73 0 16,-9-3-16,-64 3 15,54 0-15,-5 3 0,-3-6 16,-46 3-16,49-3 0,-1 3 15,-48 0-15,58 0 16,-58 0-16,63-4 0,-63 4 16,71 0-16,-71 0 0,73-3 15,-73 3-15,76-3 16,-76 3-16,76-2 0,-76 2 16,73 0-16,-73 0 0,69 0 15,-69 0-15,71 0 16,-71 0-16,76 0 15,-76 0-15,79-3 0,-79 3 16,79-3-16,-6 0 0,-73 3 16,63-6-16,-11-1 15,-3 5-15,-49 2 0,48 0 16,4 0-16,3-3 0,-55 3 0,54-3 16,8 0-16,-62 3 0,66-3 15,-66 3-15,76 0 16,-8 0-16,-68 0 0,60 0 15,1 0-15,-61 0 16,70 0-16,-70 0 0,70-4 16,-70 4-16,79 0 0,-79 0 15,85 0-15,-85 0 16,83-3-16,-83 3 0,85-3 16,-85 3-16,94-3 15,-94 3-15,88-5 0,-12-1 16,-76 6-16,67-7 0,-3 7 15,-10 0-15,-2 0 16,-52 0-16,58 0 0,-58 0 16,73-3-16,-73 3 0,79-3 15,-79 3-15,82-5 16,-82 5-16,91-3 0,-12 3 16,-79 0-16,68-3 0,-68 3 15,69-4-15,-69 4 16,73-3-16,-73 3 15,70-3-15,-70 3 0,70 0 16,-9 3-16,-61-3 0,61-3 16,-61 3-16,61-3 15,-61 3-15,60 0 0,-60 0 16,61 0-16,-61 0 16,0 0-16,67 0 0,-67 0 15,58 0-15,-58 0 0,0 0 16,58 0-16,-58 0 15,0 0-15,51 0 0,-51 0 16,0 0-16,49 0 16,-49 0-16,0 0 0,0 0 15,46 3-15,-46-3 0,0 0 16,40 0-16,-40 0 16,42 6-16,-42-6 0,0 0 15,0 0-15,40 7 0,-40-7 16</inkml:trace>
  <inkml:trace contextRef="#ctx0" brushRef="#br0" timeOffset="31574.52">21990 6206 0,'0'0'0,"0"0"16,0 0-16,0 0 15,0 0-15</inkml:trace>
  <inkml:trace contextRef="#ctx0" brushRef="#br0" timeOffset="42964.33">21783 9110 0,'0'0'0,"0"0"0,0 0 15,24 24-15,-24-24 0,0 0 16,27 18-16,-27-18 0,0 0 16,0 0-16,40 15 15,-40-15-15,42 12 0,-42-12 16,0 0-16,46 0 0,-46 0 15,46-15-15,-46 15 16,46-27-16,-1-13 16,-2-11-16,-13 3 0,-6 0 15,1-12-15,5-9 0,7-16 16,-1 0-16,10-8 16,17-16-16,5-2 0,-5 5 15,7-8-15,15-14 0,-9 5 16,-6 11-16,-70 112 31</inkml:trace>
  <inkml:trace contextRef="#ctx0" brushRef="#br0" timeOffset="45539.73">17270 13156 0,'0'0'0,"0"0"16,0 0-16,0 0 0,0 0 16,15 27-16,3 9 0,-18-36 15,27 39-15,-27-39 16,34 51-16,-34-51 0,42 64 16,-42-64-16,46 69 0,-46-69 15,49 75-15,-49-75 16,54 64-16,-54-64 0,0 0 15,55 48-15,-55-48 16,0 0-16,58 15 0,-6-24 16,-13-12-16,-39 21 0,37-45 15,-13-21-15,-3-7 16,1 3-16,-4-8 0,4-21 16,5-7-16,6 3 0,0-11 15,10-13-15,6 7 16,-3 8-16,5 9 15,10 9-15,-1 5 16,-5 13-16,-3 3 0,-3 7 16,2 6-16,-5 11 0,0 4 15,-4 2-15,-2 8 0,-40 35 0,43-40 16,-43 40-16,39-35 16,-39 35-16,0 0 15</inkml:trace>
  <inkml:trace contextRef="#ctx0" brushRef="#br0" timeOffset="46195.82">17917 13439 0,'0'0'0,"0"0"0,0 0 16,0 0-16,0 0 15,0 0-15,0 0 0,0 0 16,0 0-16,0 0 0,0 0 15,0 0-15,31 15 16,-31-15-16,0 0 0,0 0 16,48 18-16,-48-18 15,0 0-15,0 0 0,55 15 16,-55-15-16,0 0 0,61 12 16,-61-12-16,64 9 15,-64-9-15,61-5 0,-61 5 16,48-19-16,-48 19 15,40-33-15,-7-9 0,-14-7 16,-1 2-16,3 2 0,-6-7 16,4-14-16,-1-10 15,-3-3-15,-6-8 0,1-24 16,-2-19-16,2-3 0,5-9 16,3-24-16,-3-2 15,3 11-15,4-13 0,8-13 16,0-5-16,-2 11 0,-28 177 15</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44:21.867"/>
    </inkml:context>
    <inkml:brush xml:id="br0">
      <inkml:brushProperty name="width" value="0.05292" units="cm"/>
      <inkml:brushProperty name="height" value="0.05292" units="cm"/>
      <inkml:brushProperty name="color" value="#FF0000"/>
    </inkml:brush>
  </inkml:definitions>
  <inkml:trace contextRef="#ctx0" brushRef="#br0">10698 5620 0,'0'0'16,"0"0"-16,0 0 0,0 0 16,-31-16-16,-12 2 15,43 14-15,-48-16 0,-13-2 16,1 0-16,-2 13 0,5-2 15,-1 1-15,-9 3 16,0 3-16,0 6 0,4 4 16,-7-2-16,-1 1 15,8 4-15,2 1 0,-6 5 16,3 2-16,3-3 0,4 3 16,-1 6-16,3 6 15,55-33-15,-61 40 0,9 8 16,13-3-16,39-45 0,-34 51 15,7 0-15,27-51 16,-18 52-16,6-1 0,9-6 16,9 4-16,-6-49 0,15 58 15,10-4-15,5-1 16,-30-53-16,49 54 0,8 1 16,4-4-16,-10-12 0,8 1 15,7 2-15,10 9 16,-8-8-16,1 5 15,14 12-15,2 1 0,-9-5 16,3 11-16,3 3 0,-6 5 16,-9-5-16,-7 8 15,1 0-15,-9 4 0,-9-1 16,-7 4-16,-2 8 16,-7-2-16,0-12 0,-8-4 15,-4 18-15,-3 1 0,-3-13 16,-3-3-16,-6 16 15,0-4-15,-3-12 0,0 1 16,-6 9-16,-6-1 16,15-87-16,-25 97 0,-5 5 15,3-11-15,27-91 0,-40 90 16,-6-5-16,1-16 16,5-14-16,-6-16 0,-8-5 15,-4-7-15,3-6 0,-2 0 16,-13-7-16,-1-1 15,5-10-15,-7-3 0,-12-7 16,2-2-16,11 1 0,-4-11 16,0 1-16,3-3 15,73 21-15,-82-21 16,-7 0-16,19 0 0,19 3 16,8 0-16,43 18 0,-43-28 15,43 28-15,-36-33 16,36 33-16,-30-39 0,30 39 15,-13-42-15,13 42 16,6-52-16,-6 52 0,31-45 16,-31 45-16,48-43 0,-48 43 15,73-38-15,0 14 16,-8 8-16,-65 16 0,72-5 16,4 2-16,-9 0 15,-67 3-15,67 0 0,6 6 16,-9 5-16,-12 5 0,2 2 15,-2 9-15,0-3 16,-6 0-16,2 3 0,4 7 16,0 2-16,-7-6 0,1 9 15,5 10-15,-2 2 16,-6-3-16,-4 3 0,1 10 16,-4-4-16,-2-6 0,-1 12 15,3 4-15,-2 3 16,-3-10-16,-4 9 0,3 9 15,-5 4-15,-4-10 16,-3 1 0,-3 8-16,1 7 15,-7-10-15,-3 3 16,-3 1-16,-6-1 0,-3-8 0,-7 6 16,-4-4-16,-2 3 15,0-6-15,-5 3 0,-6-2 16,-6-3-16,5-13 0,-6 6 15,-5 13-15,0-7 16,-4-5-16,-9-8 0,0 11 16,4-6-16,5-4 0,-6 4 15,-8 2-15,2 3 16,6-9-16,-6 4 0,-2 8 16,-1-6-16,12 4 0,9-1 15,7 7-15,3-4 16,30-69-16,-24 84 15,11 4-15,13-4 0,13-11 16,14-4-16,12 0 0,13 4 16,2-13-16,11 7 15,11 17-15,6 6 0,2-8 16,8 0-16,-92-82 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44:38.050"/>
    </inkml:context>
    <inkml:brush xml:id="br0">
      <inkml:brushProperty name="width" value="0.05292" units="cm"/>
      <inkml:brushProperty name="height" value="0.05292" units="cm"/>
      <inkml:brushProperty name="color" value="#FF0000"/>
    </inkml:brush>
  </inkml:definitions>
  <inkml:trace contextRef="#ctx0" brushRef="#br0">14441 2642 0,'0'0'0,"0"0"16,0 0-16,0 0 15,16 30-15,-16-30 0,15 33 16,-15-33-16,18 42 0,-18-42 16,18 61-16,-18-61 15,19 67-15,-19-67 16,21 66-16,-21-66 0,31 64 16,-31-64-16,41 42 15,-41-42-15,52 27 0,-52-27 0,59 6 16,-5-19-16,1-7 0,-55 20 15,55-37-15,2-11 16,1-13-16,-3 4 0,9-6 16,9-6-16,0-5 15,3 3-15,6-5 0,16-17 16,11-3-16,-3 11 0,10-3 16,18 7-16,2 3 15,-20 17-15,2 1 0,7 12 16,-18 8-16,-16 8 0,-15-5 15,0 4-15,-76 33 16</inkml:trace>
  <inkml:trace contextRef="#ctx0" brushRef="#br0" timeOffset="1365.65">7553 1532 0,'0'0'0,"0"0"16,0 0-16,0 0 15,0 0-15,0 0 0,0 0 16,0 0-16,0 0 0,0 0 16,0 0-16,0 0 15,30-3-15,-30 3 0,34-19 16,-1-11-16,-2-2 15,-31 32-15,37-46 0,-4-2 16,0 0-16,-33 48 0,27-51 16,-27 51-16,22-54 15,-22 54-15,9-51 0,-9 51 16,0 0-16,0 0 0,3-49 16,-3 49-16,0 0 15,0 0-15,-9-39 0,9 39 16,0 0-16,0 0 15,-15-19-15,15 19 0,-21 13 16,21-13-16,-16 35 16,16-35-16,-15 59 0,12-2 15,9 3-15,3 0 0,-3 0 16,-3 1-16,-3 1 16,0 17-16,0 3 0,0-1 15,-6-2-15,-6 5 16,6-8-16,6-76 0,-9 87 15,3-3-15,3-8 0,3-76 16,0 67-16,0-67 16,-9 63-16,9-63 0,0 0 15,-15 54-15,15-54 16,0 0-16,0 0 0,-16 39 16,16-39-16,0 0 0,0 0 15,-24 21-15,24-21 16,0 0-16,0 0 0,0 0 15,0 0-15,0 0 0,0 0 16,0 0-16,0 0 16,42-29-16,13-2 0,6 1 15,-3 3-15,-6-1 0,5-7 16,14 4-16,-8 4 16,-2 0-16,3 3 15,12-1-15,-9 10 0,-12 1 16,-13-5-1,-42 19-15</inkml:trace>
  <inkml:trace contextRef="#ctx0" brushRef="#br0" timeOffset="2037.12">7316 5016 0,'0'0'0,"0"0"0,0 43 16,0-43-16,6 54 15,-6-54-15,15 60 0,-15-60 16,25 63-16,-25-63 0,30 61 16,-30-61-16,43 48 15,-43-48-15,48 31 0,-48-31 16,52 11-16,-7-20 15,-5-18-15,-7-10 0,4-14 16,2-21-16,4-12 0,3-4 16,2-14-16,10-7 15,3-5-15,-3 8 0,3 4 16,8-7-16,7 6 0,-3 15 16,1 2-16,2-2 15,-6 7-15,-7 14 0,-5 0 16,3 10-16,-6 2 15,-55 55-15,66-51 0,-1 6 16,-65 45-16,54-35 0,-54 35 16,0 0-16,0 0 15,43-19-15,-43 19 0,0 0 16</inkml:trace>
  <inkml:trace contextRef="#ctx0" brushRef="#br0" timeOffset="2410.19">8353 5327 0,'0'0'15,"15"42"-15,0 0 0,6-2 16,-21-40-16,28 36 0,9 0 16,-1-3-16,-36-33 15,37 28-15,5-8 16,-42-20-16,54 10 16,-54-10-16,74-18 15,2-25-15,-3-17 16,-16-9-16,-2-22 0,12-21 0,12-8 0,0 2 15,10-11-15,23-17 16,3 5-16,-1 15 0,10 10 16,22-2-16,-9 11 15,-16 13-15,-5 10 0,-116 84 16</inkml:trace>
  <inkml:trace contextRef="#ctx0" brushRef="#br0" timeOffset="3081.91">13921 4720 0,'0'0'0,"0"0"16,27 25-16,-27-25 0,22 33 15,2 9-15,-24-42 16,25 45-16,2 0 0,-27-45 15,27 52-15,-27-52 0,34 52 16,3-4-16,-4-6 16,-33-42-16,43 30 0,2-11 15,10-14-15,-55-5 0,63-18 16,11-18-16,-4-16 16,-4 4-16,1-15 15,10-13-15,7-3 0,-10 4 16,2-3-16,11-6 0,11 2 15,-6 13-15,-2 0 16,11-1-16,-4 10 0,-9 5 16,-9 4-16,4 3 15,-1 3-15,-19 12 0,-5 5 16,-3 5-16,-55 23 0,52-19 16,-52 19-16,0 0 15,31-21-15,-31 21 0</inkml:trace>
  <inkml:trace contextRef="#ctx0" brushRef="#br0" timeOffset="3378.71">15451 5119 0,'0'0'0,"0"0"15,0 0-15,58-9 0,-6-18 16,8-7-16,-2-11 16,-6-2-16,9-14 0,21-9 15,6-5-15,-2 8 0,7-2 16,8-3-16,-1-7 15,-11 7-15,-89 72 16</inkml:trace>
  <inkml:trace contextRef="#ctx0" brushRef="#br0" timeOffset="5153.1">23033 9943 0,'0'0'15,"0"0"-15,0 0 0,0 0 16,0 0-16,0 0 15,0 0-15,0 0 0,0 0 16,0 0-16,0 0 0,0 0 16,-18 48-16,18-48 15,-13 52-15,13-52 0,-6 63 16,3-1-16,-3-7 16,6-55-16,-3 55 0,3-55 15,0 69-15,0-69 0,0 79 16,0-79-16,0 90 15,0-90-15,-3 97 0,3-97 16,-3 99-16,3-99 0,0 108 16,3-8-16,-3-24 15,0-76-15,3 75 0,0 3 16,-3 0-16,0-78 0,0 82 16,0 5-16,6-11 15,-6-76-15,6 85 16,-3-3-16,-3-1 0,0-81 15,-6 83-15,9 8 0,0-12 16,-9-13-16,6-5 16,0 3-16,0 1 0,0-65 15,6 85-15,-2 5 0,-4-90 16,3 94-16,0-7 16,0-8-16,-3-13 0,0-66 15,6 75-15,-1-3 16,2-5-16,-7-67 0,6 67 15,-6-67-15,9 69 16,-3-9-16,-6-60 0,3 55 16,-3-55-16,4 52 0,-4-52 15,0 0-15,0 0 16,-7 35-16,7-35 0,0 0 16,0 0-16,-15 21 0,-12-24 15,27 3-15,-40-32 16,40 32-16,-42-55 0,-1-5 15,10 11-15,33 49 0,-31-39 16,31 39-16,-31-42 16,31 42-16,-36-39 0,36 39 15,0 0-15,0 0 0,-30-37 16,30 37-16,0 0 16,0 0-16,-27-24 15,27 24-15,0 0 0,-25-6 16,25 6-16,-10 18 0,10-18 15,13 39-15,14 12 16,13 10-16,-3-7 0,-4-5 16,-3-1-16,0-3 15,7 0-15,-4-5 0,4-16 16,-37-24-16,37 24 0,-37-24 16,0 0-16,39 15 15,-39-15-15,0 0 0,40 0 16,-4-15-16,-5-9 15,-7-13-15,-9-17 0,-9-18 16,-9-16-16,-3 1 0,-6-25 31,-9-17-31,21 129 0</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44:50.081"/>
    </inkml:context>
    <inkml:brush xml:id="br0">
      <inkml:brushProperty name="width" value="0.05292" units="cm"/>
      <inkml:brushProperty name="height" value="0.05292" units="cm"/>
      <inkml:brushProperty name="color" value="#FF0000"/>
    </inkml:brush>
  </inkml:definitions>
  <inkml:trace contextRef="#ctx0" brushRef="#br0">21476 6603 0,'-61'-15'0,"3"-6"0,-15 0 15,6 0-15,-6-1 0,-9-2 16,3-3-16,9 3 0,-3 3 16,-12 2-16,3 2 15,6-1-15,-6 0 0,-3-1 16,2-5-16,4 6 0,-3 1 16,-9 1-16,-6 1 15,15 3-15,-4-3 16,-14 3-16,0 0 0,8 3 15,-5-6-15,-4 0 0,-2 0 16,9-1-16,-3 7 16,-12-2-16,-1 1 0,10 1 15,2 0-15,-8 0 16,-4-3-16,16 0 0,0-1 16,-13-1-16,4-2 0,2 5 15,4-2-15,-7 2 16,1-2-16,9-2 15,-6 0-15,-6 3 0,2 0 16,7-4-16,2 2 16,-8 1-16,-4-1 0,16 2 0,-9 3 15,-7-3-15,4 0 16,12 2-16,-1 2 0,-11-5 16,6 2-16,5 1 0,-2 4 15,-3 0-15,0-2 16,5-2-16,1 4 15,-9 0-15,-1 1 0,10 1 16,-6-2-16,0 3 0,-4 0 16,10 3-16,0 0 15,-13-3-15,4 3 0,12 0 16,-4 3-16,-11-3 16,6 3-16,9 3 0,-1 3 15,-5 3-15,-3-2 0,12-4 16,-4 2-16,-8 8 15,3 2-15,9-4 0,-7 7 16,5 4-16,1-1 16,1 3-16,3-3 0,-6 9 15,-3 0-15,9 0 0,-1 7 16,-5-1-16,6 1 16,15-1-16,-6 6 15,-3 3-15,0-2 0,3-1 0,0 0 16,3 9-16,0 6 0,12-5 15,-5 2-15,-5 10 16,5 2-16,8-3 0,0 0 16,-3 7-16,4-1 15,5 4-15,3-4 0,-2 10 16,2-4-16,3 0 0,7 1 16,-1 11-16,7-2 15,6-7-15,-4 1 0,4 15 16,0-1-16,2-12 0,8 7 15,1 2-15,-2 1 16,3-12-16,0 5 16,-1 9-16,10 1 0,3-6 15,-3 2-15,3 4 0,3 5 16,0-9-16,4 4 16,5 9-16,3-3 0,-3-1 15,4 0-15,1 4 0,2 0 16,2-13-16,1-2 15,2 8-15,3 1 0,1-19 16,2 4-16,0 3 16,4 2-16,-1-15 0,1 6 15,2 1-15,1 0 0,-1-10 16,1 0-16,8 6 16,4 4-16,-4-9 0,7 5 15,0 0-15,-1 4 16,-2-12-16,9 2 0,6 0 15,-3 6-15,-7-11 0,1-4 16,15 4-16,0-1 16,-9-6-16,0 3 0,11 7 15,-1-7-15,-17-2 0,8-7 16,13 4-16,-2 2 16,-3-12-16,0-3 0,6 9 15,-3-5-15,-6-7 0,0 3 16,6 0-16,3-2 15,-6-7-15,9 3 16,3 1-16,-6-1 0,-3-6 16,6 3-16,3 1 0,4-2 15,-10-1-15,3 4 16,6-4-16,12-1 0,-15-3 16,-3 6-16,10-2 15,-4-1-15,-3-6 16,6 0-16,6 9 0,1-2 15,-5-4-15,2-3 16,9 3-16,-4 1 0,-18-7 16,-3 0-16,6 0 0,9-3 15,-91-21-15,122 20 16,11-1-16,-11 2 0,-24-3 16,-7 0-16,9 0 15,-5-3-15,-11 4 0,14-8 16,2 2-16,4 2 0,-16 3 15,0 0-15,9-6 16,3-3-16,-5 0 0,-1 6 16,-3 0-16,4-8 15,-1-4-15,0-3 0,7 0 16,-7 0-16,-9 0 0,6 3 16,6 5-16,1-2 15,-3-2-15,-2-4 0,8 0 16,2 0-16,-11-7 0,5 2 15,6-1-15,-3 0 16,-5-4-16,-4 4 0,9 0 16,-8-9-16,-13 0 0,3 0 15,12-3-15,1 0 0,-95 18 16,115-28-16,10 1 16,-3-3-16,-122 30 0,124-33 15,4 0-15,-18 3 0,-31 6 16,8 3-16,5-6 15,-4-7-15,-6 7 0,-3-6 16,12-3-16,0 0 16,-15-1-16,7 10 0,5-6 15,3-6-15,-15 0 0,0-4 16,10-2-16,1 5 16,-8 2-16,3 1 0,7-8 15,-4 3-15,-6 0 0,-3 3 16,9-7-16,1-5 15,-17 3-15,1 2 16,3-11-16,9 2 0,-9 4 16,-2-5-16,5-5 0,-7-2 15,-5 2-15,3 1 16,0-13-16,-6 10 16,0-1-16,-4-2 0,7 0 15,-12 3-15,-7 0 0,4-10 16,6 0-16,0-8 0,-10 9 15,-5-6-15,-1-1 0,1-3 16,-4 10-16,1-13 16,2-5-16,-2-3 0,-37 93 15,42-109-15,-4-6 16,-5 6-16,-3 19 0,-6 6 16,-2-1-16,2 4 0,1-1 15,-4 1-15,-6-13 16,-3-5-16,0 11 0,1-2 15,4-1-15,-7 4 16,-7 11-16,0 1 0,-3-7 16,0-2-16,0 84 0,-6-103 15,-7 4-15,2 5 16,-5 13-16,1 11 0,-3-2 16,-9-3-16,-4 8 0,-3-2 15,1-4-15,0-2 16,33 75-16,-46-81 0,-6-12 15,1 2-15,-1 15 0,6 10 16,4 2-16,-1 10 16,3-3-16,-2-1 0,-9-4 15,-1-5-15,3 13 16,0-7-16,-12 1 0,-3-4 16,64 64-16,-73-72 15,-9 0-15,0 2 0,15 19 16,1 6-16,-4-6 15,-4 5-15,8 7 0,-1-7 16,-9 4-16,-6 0 0,9 3 16,-1 0-16,-10 2 15,-2 5-15,7 1 0,-6-2 16,-6 3-16,-3 3 0,9 6 16,-1 3-16,-11-1 15,-3 5-15,11 1 0,-5-2 16,-12 6-16,2 3 15,7 0-15,6 3 0,-4 3 16,-2 0-16,15-3 0,0-3 16,-9-12-16,9-7 15,82 25-15</inkml:trace>
  <inkml:trace contextRef="#ctx0" brushRef="#br0" timeOffset="737.8">18782 3575 0,'0'0'16,"0"0"-16,0 0 0,0 0 16,0 0-16,0 0 0,-16 38 15,16-38-15,0 46 16,0-46-16,3 54 0,-3-54 15,9 54-15,-9-54 0,21 52 16,-21-52-16,31 45 16,-31-45-16,33 33 15,7-11-15,-40-22 0,42 3 16,1-16-16,6-8 0,-4-18 16,-2-3-16,6-13 15,5-17-15,7-3 0,-3-4 16,3-5-16,12-10 15,9-3-15,-3-2 0,6 0 16,6-4-16,-3-3 0,-5 7 16,11 8-16,6-8 15,1 2-15,-7 13 0,-6-1 16,10 10-16,-4 3 16,-9 10-16,-3 9 15,-6-1-15,-3 6 0,-73 48 16,73-49-16,-73 49 0,0 0 0,0 0 15,64-52-15,-64 52 0,27-41 16,-27 41-16,0 0 16</inkml:trace>
  <inkml:trace contextRef="#ctx0" brushRef="#br0" timeOffset="1253.3">19733 3442 0,'0'0'15,"0"0"-15,0 0 0,0 0 16,0 0-16,0 0 0,25 42 16,-25-42-16,30 42 15,-30-42-15,33 42 0,-33-42 16,37 28-16,-37-28 0,45 11 15,4-16-15,-49 5 16,46-16-16,3-11 0,-4-12 16,0-3-16,-5-3 15,3-13-15,2-9 0,13-8 16,-10-1-16,11-7 16,10-13-16,1-4 0,-6 9 15,12 6-15,10-8 0,-1 6 16,-6 2-16,2 7 15,11-1-15,-1 10 0,-5 3 16,4 1-16,2 6 16,-10 11-16,-6 8 0,-9 4 15,-9-6-15,-58 42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5:59:27.050"/>
    </inkml:context>
    <inkml:brush xml:id="br0">
      <inkml:brushProperty name="width" value="0.05292" units="cm"/>
      <inkml:brushProperty name="height" value="0.05292" units="cm"/>
      <inkml:brushProperty name="color" value="#FF0000"/>
    </inkml:brush>
  </inkml:definitions>
  <inkml:trace contextRef="#ctx0" brushRef="#br0">21439 1686 0,'-24'-31'0,"0"-4"15,-10-1-15,34 36 0,-48-46 16,-4 1-16,12 5 15,1 11-15,-7 2 0,0 3 16,0-1-16,46 25 0,-63-21 16,-10 13-16,-3-2 15,76 10-15,-85-9 0,0 3 16,12 6-16,9 0 0,6 0 16,-9 6-16,-6 6 15,0-2-15,3 1 16,-6 4-16,-3 10 0,79-25 15,-91 32-15,-6 11 0,5-5 0,92-38 16,-94 46-16,0 8 16,15-5-16,17-10 0,2 3 15,8 3-15,1 1 0,51-46 16,-55 54-16,0 15 16,4-2-16,51-67 0,-52 78 15,9 0-15,7-8 0,9-10 16,5 7-16,4-4 15,6 3-15,-1 4 0,5-7 16,1 6-16,4-3 16,10-2-16,1-6 0,1 0 15,4 1-15,-13-59 0,24 67 16,9 2-16,4-9 16,0-12-16,-4 0 0,4-2 15,8-1-15,3-2 0,1-6 16,12 1-16,0-1 15,-3-10-15,6 3 0,8-4 16,1-4-16,-2-8 0,2 2 16,6-4-16,0-1 15,-79-11-15,103 10 16,19-4-16,-10-3 0,-14 0 16,-13 0-16,6-6 0,6-3 15,-11 0-15,4-1 16,14-1-16,-4-1 0,-5-3 15,-1-4-15,9-4 16,1-4-16,-16 6 0,3-6 16,12-6-16,-5-1 0,-13 7 15,0-3-15,6-6 16,1-4-16,-16 7 0,-3 0 16,0-7-16,-1-1 15,-7 1-15,-2-6 0,1 2 16,-3-4-16,-9 5 0,-6 1 15,-1-3-15,-3-3 16,-42 45-16,55-58 0,-3-8 16,-15 9-16,-37 57 0,21-57 15,-6-5-15,-9 9 16,-6 53-16,0-61 0,0 61 16,-9-72-16,-6 12 0,-3 3 15,-7 9-15,1 2 16,24 46-1,-36-55-15,-10 4 16,-3 11-16,3 10 0,4-2 16,-10 2-16,-9 3 0,7 6 0,-7-4 15,-9-5-15,-3 6 16,3 9-16,-9 5 0,-12 2 16,-7 2-16,10-1 0,-6 7 15,-12 0-15,-7 13 16,3 1-16,-2 5 0,-16 5 15,3 4-15,10-5 0,115-23 16</inkml:trace>
  <inkml:trace contextRef="#ctx0" brushRef="#br0" timeOffset="6945.01">10755 4467 0,'0'0'16,"0"0"-16,49-12 0,-49 12 16,43-17-16,-43 17 0,0 0 15,46-25-15,-46 25 16,0 0-16,0 0 0,39-24 15,-39 24-15,0 0 0,12-21 16,-12 21-16,0 0 16,-21-19-16,-22 2 15,43 17-15,-58-16 0,58 16 16,-73-9-16,0 6 0,10 6 16,63-3-16,-58 15 15,0-2-15,6 7 0,52-20 16,-55 31-16,-2-1 15,11 3-15,13 1 0,2 2 16,1 6-16,3 0 0,27-42 16,-28 57-16,1 7 15,12-2-15,15-62 0,-13 65 16,7 1-16,6-3 16,0-63-16,10 66 0,7 7 15,8-9-15,-1-11 0,4 5 16,5 2-16,4 3 0,-1-2 15,7-1-15,6 10 16,2-4-16,-5 0 0,-1 1 16,4 11-16,-3-3 15,-4-2-15,-5-1 0,-1 10 16,-2-7-16,-7-5 0,3-4 16,-2 12-16,-4-8 0,-5-10 0,-5 4 31,-7-1-31,-4 3 0,-3-66 15,0 69-15,-10 6 0,-7-14 0,1-13 0,-5 1 16,-7-7-16,-2-6 16,30-36-16,-43 37 15,-5 5 1,-1-12-16,49-30 0,-58 27 16,0-3-16,4-8 0,54-16 15,-61 11-15,61-11 16,-67 10-16,67-10 0,-64 9 15,64-9-15,0 0 16,-61 3-16,61-3 0,0 0 0,0 0 16,-51-3-16,51 3 0,0 0 15,0 0-15,-37-9 0,37 9 16,0 0-16,0 0 16,0 0-16,18-25 0,-18 25 15,52-6-15,-52 6 0,73 6 16,3 6-16,-6 13 15,-70-25-15,67 32 16,-3 8-16,-12-1 0,-10-6 16,-5 6-16,-1 0 0,-2 4 15,-7-1-15,3-3 16,-2 7-16,-1 2 0,-27-48 16,30 66-16,-2 4 15,-7-4-15,-21-66 0,24 69 16,-2 10-16,-1-10 0,-21-69 15,15 82-15,1 3 16,-4-5-16,3-10 0,-3 2 16,0-2-16,0 2 15,-5-8-15,-1 5 16,2 12-16,-1-3 16,-4-8-16,0 2 0,0 13 0,0 3 0,3-10 15,0 3-15,-6 7 0,4 5 16,-4-11-16,-4 6 15,-2 5-15,0 1 0,0-5 16,0-1-16,-1 9 16,-1-3-16,-1-13 0,-1 9 15,1 4-15,-3-1 0,-3-8 16,2 0-16,-1 5 16,-2 1-16,4-5 0,-3 2 15,-7 6-15,5-3 0,1-10 16,-2 4-16,-3-1 15,0 0-15,2-11 0,1 2 16,0-2-16,0-1 16,2-9-16,-2 6 0,-3 7 15,2-7-15,4-5 0,0-4 16,0 10-16,3-4 16,12-66-16,-10 82 0,-2-1 15,0-9-15,-3-15 0,9-6 16,-1 4-16,7-55 15,-6 52-15,4 2 16,2 1-16,0-55 0,2 54 0,4 5 16,-6-59-16,10 61 15,-10-61-15,27 66 16,-27-66-16,31 73 0,-31-73 16,30 66-16,-30-66 15,40 64-15,-40-64 0,36 51 16,-36-51-16,40 39 0,-40-39 15,45 25-15,-45-25 16,55 11-16,-55-11 0,61-6 16,-6-12-16,-7-6 0,-48 24 15,58-33-15,12-9 16,-70 42-16</inkml:trace>
  <inkml:trace contextRef="#ctx0" brushRef="#br0" timeOffset="20729.81">5455 3544 0,'0'0'16,"12"-36"-16,3 0 0,-15 36 15,19-46-15,-19 46 0,24-57 16,-24 57-16,27-64 16,-27 64-16,0 0 0,21-68 15,-21 68-15,0 0 16,15-70-16,-15 70 0,0 0 16,0 0-16,6-58 15,-6 58-15,-8-48 0,8 48 16,-28-24-16,28 24 15,-49-6-15,49 6 0,-63 9 16,63-9-16,-73 27 16,73-27-16,-70 39 0,15-2 15,55-37-15,-33 46 0,14 2 16,19 3-16,0-51 16,9 52-16,4-1 0,-2 7 15,14-7-15,-25-51 0,30 65 16,1 7-16,0 4 15,-7-10-15,-3-5 0,3 2 16,3 4-16,-27-67 0,22 90 16,-4 7-16,-6-4 15,-12-93-15,7 105 16,-4-2-16,-6-9 0,3-94 0,-10 93 16,-2-3-16,12-90 15,-21 88-15,-4-21 16,-2-13-16,27-54 0,-27 36 15,-10-18-15,37-18 0,0 0 16</inkml:trace>
  <inkml:trace contextRef="#ctx0" brushRef="#br0" timeOffset="20964.16">5218 4135 0,'0'0'0,"0"0"0,0 0 16,3-42-16,-3 42 0,14-42 16,14 0-16,12 8 15,-40 34-15,54-24 0,4 6 16,-58 18-16,0 0 15</inkml:trace>
  <inkml:trace contextRef="#ctx0" brushRef="#br0" timeOffset="21922.53">5823 4298 0,'0'0'15,"0"0"-15,0 0 0,0 0 16,0 0-16,0 0 0,0 0 16,0 0-16,0 0 15,0 0-15,0-27 0,0 27 16,0 0-16,-3-61 0,3 61 0,0 0 16,3-69-16,-3 69 0,9-59 15,-9 59-15,18-49 16,-18 49-16,0 0 0,27-42 15,-27 42-15,0 0 0,0 0 16,34-21-16,-34 21 16,0 0-16,0 0 0,31 0 15,2 15-15,-33-15 0,0 0 16,21 40-16,-21-40 16,0 0-16,25 51 15,-25-51-15,27 54 0,-27-54 16,0 0-16,36 53 15,-36-53-15,0 0 0,46 37 16,-46-37-16,0 0 0,54 12 16,-54-12-16,62-9 15,-62 9-15,54-18 0,-12-9 16,-42 27-16,0 0 0,35-34 16,-35 34-16,24-41 15,-24 41-15,0 0 0,12-46 16,-12 46-16,-3-51 0,3 51 15,0 0-15,-22-42 16,22 42-16,-36-31 0,36 31 16,-46-14-16,46 14 15,0 0-15,-46 5 0,46-5 16,0 0-16,-36 31 0,36-31 16,-18 48-16,18-48 15,0 63-15,0-63 0,18 58 16,-18-58-16,0 0 0,36 54 15,-36-54-15,55 32 16,-55-32-16,64 19 0,-64-19 16,67 5-16,-67-5 15,70-5-15,-6-11 0,-9-1 16,-55 17-16,42-31 16,-42 31-16,40-33 0,-40 33 15,39-32-15,-39 32 16,34-40-16,-34 40 0,30-39 15,-30 39-15,19-46 0,-19 46 16,6-39-16,-6 39 16,0 0-1,-13-33-15,13 33 0,0 0 16,-33-24-16,33 24 0,-43-9 16,43 9-16,-52 12 0,52-12 0,-36 31 15,9 7-15,27-38 16,-16 43-16,10 5 15,6-48-15,3 48 0,-3-48 16,19 48-16,-19-48 16,43 40-16,-43-40 0,69 24 15,-69-24-15,79 15 0,-6-12 16,-18-21-16,-55 18 16</inkml:trace>
  <inkml:trace contextRef="#ctx0" brushRef="#br0" timeOffset="22599.05">7663 3824 0,'0'0'16,"0"0"-16,0 0 0,0 0 16,-28 6-16,28-6 0,-30 22 15,30-22-15,-37 39 16,37-39-16,-33 51 0,33-51 16,-24 58-16,24-58 0,-7 54 15,7-54-15,19 42 16,-19-42-16,0 0 0,40 28 15,-40-28-15,0 0 0,57 8 16,-57-8-16,64-2 16,-64 2-16,61-19 15,-61 19-15,0 0 16,42-32-16,-42 32 0,18-46 0,-18 46 0,0 0 16,-2-55-16,2 55 15,-16-54-15,16 54 0,0 0 16,0 0-16,-21-39 0,21 39 15,0 0-15,0 0 16,0 0-16,0 0 0,-18 18 16,18-18-16,12 45 15,-12-45-15,34 52 0,-34-52 16,42 45-16,-42-45 0,0 0 16,51 28-16,-51-28 15,0 0-15,55 3 0,-55-3 16,0 0-16</inkml:trace>
  <inkml:trace contextRef="#ctx0" brushRef="#br0" timeOffset="23313.39">7955 3351 0,'0'0'0,"0"0"16,0 0-16,0 0 0,0 0 15,0 0-15,0 0 0,0 0 16,3-30-16,-3 30 16,0 0-16,0 0 0,27 36 15,-11 7-15,-16-43 16,17 57-16,2 10 0,-11 1 15,-1-1-15,-1-4 0,0-3 16,0 4-16,4-1 16,-10-63-16,14 66 0,5 7 15,-4-13-15,-15-60 0,15 67 16,-2-5-16,-13-62 16,8 58-16,-8-58 0,9 67 15,-9-67-15,0 0 0,0 0 16,7 60-16,-7-60 15,0 0-15,0 0 16,0 42-16,0-42 0,0 0 16,0 0-1,0 0-15,-13-18 16,13 18-16,-8-51 0,-5-9 16,13 60-16,-9-64 0,3 6 0,6 58 15,-3-59-15,3 59 0,-3-64 16,3 4-16,0 60 15,6-55-15,0 7 0,-6 48 16,12-42-16,-12 42 16,13-45-16,-13 45 0,21-40 15,-21 40-15,0 0 16,42-30-16,-42 30 0,58-18 16,6 15-16,-64 3 15,57 16-15,-57-16 0,52 29 16,-52-29-16,0 0 0,31 43 15,-25 2-15,-6-45 16,-21 37-16,21-37 0,-43 20 16,43-20-16,-61 12 15,61-12-15,-70 4 0,70-4 16,-63-10-16,63 10 0,-46-26 16,46 26-16</inkml:trace>
  <inkml:trace contextRef="#ctx0" brushRef="#br0" timeOffset="24029.78">8496 3203 0,'0'0'16,"0"0"-16,0 0 0,0 0 16,0 0-16,0 0 0,0 0 15,0 0-15,12 66 16,-12-66-16,15 67 0,0 11 16,-15-78-16,13 76 0,2 5 15,-3-5-15,0-7 16,-12-69-16,15 75 0,4 7 15,-1-16-15,-18-66 0,18 67 16,0 3 0,-2-14-1,-16-56-15,9 64 0,-3-10 16,-6-54-16,0 0 0,6 54 0,-6-54 0,0 0 16,0 0-16,3 58 15,-3-58-15,0 0 0,0 0 16,0 0-16,0 0 0,0 0 15,0 0-15,-3 36 16,3-36-16,0 0 0,0 0 16,-3-60-16,3 60 0,0-79 15,0 79-15,0-81 16,0 81-16,-3-85 0,3 85 16,-9-81-16,9 81 15,-16-73-15,16 73 0,-18-66 16,18 66-16,-18-60 15,18 60-15,0 0 0,-15-58 16,15 58-16,0 0 0,-6-60 16,6 60-16,0 0 15,6-48-15,-6 48 0,30-34 16,-30 34-16,52-8 0,-52 8 16,61 8-16,-61-8 31,60 24-31,-60-24 0,46 40 15,-46-40-15,25 51 0,-25-3 16,0-48-16,-25 48 0,25-48 16,-48 49-16,-16-13 0,64-36 15,-61 24-15,6-12 16,55-12-16</inkml:trace>
  <inkml:trace contextRef="#ctx0" brushRef="#br0" timeOffset="24548.53">9375 4458 0,'0'0'0,"0"0"0,0 0 0,0 0 15,-30 25-15,30-25 16,-52 17-16,52-17 0,-79 16 16,-13-1-16,2-9 0,13-3 15,1-3-15,-12 0 16,-6 3-16,2 0 0,-8 0 15,-12 0-15,-10 3 16,13 0-16,-8-3 0,-19 3 16,-4 3-16,18 7 0,-5 1 15,-20 10-15,2 4 16,11-4-16,-9 8 0,-6 8 16,0 8-16,18-6 0,-3 16 15,1 5-15,2-2 16,28-1-16,5-6 15,10 3-15,12-11 0,21-10 16,10-9-16,8-3 0,37-27 16,-31 27-16,31-27 15,0 0-15,0 0 0,-24 22 16,24-22-16,0 0 0</inkml:trace>
  <inkml:trace contextRef="#ctx0" brushRef="#br0" timeOffset="24973.4">8952 4880 0,'0'0'0,"-61"0"0,6 0 16,-15-3-16,-15-3 15,-12-3-15,0 4 0,-3-1 16,-25-4-16,-6 7 0,3 0 16,-2 9-16,-17 7 15,1 7-15,7 4 0,-8 13 16,-19 5-16,-5 3 0,19 7 16,-6 11-16,0 9 15,0 13-15,18-6 0,0 4 16,140-83-16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5:59:59.624"/>
    </inkml:context>
    <inkml:brush xml:id="br0">
      <inkml:brushProperty name="width" value="0.05292" units="cm"/>
      <inkml:brushProperty name="height" value="0.05292" units="cm"/>
      <inkml:brushProperty name="color" value="#FF0000"/>
    </inkml:brush>
  </inkml:definitions>
  <inkml:trace contextRef="#ctx0" brushRef="#br0">8694 5918 0,'0'0'0,"0"0"0,0 0 16,-13 31-16,13-31 16,-5 32-16,5-32 0,0 49 15,0-49-15,5 48 0,8-3 16,-13-45-16,21 49 16,-21-49-16,30 48 0,1-6 15,2-9-15,-33-33 16,43 34-16,-43-34 15,58 27-15,-58-27 0,70 21 16,2-12-16,-72-9 0,73 0 16,-3-15-16,-2-10 15,-2-5-15,-2-2 0,-6-5 16,9-8-16,5-12 0,5 2 16,-1-5-16,9-10 15,6 1-15,-9 0 0,4-7 16,10-17-16,5 0 0,-4 2 15,13-5-15,9-1 16,2-6-16,-8 13 0,12 2 16,11-9-16,4 7 15,-18 9-15,5 3 0,10-1 16,0 16 0,-21 8-16,-3 7 0,-4 2 15,-9-8-15,-100 54 0</inkml:trace>
  <inkml:trace contextRef="#ctx0" brushRef="#br0" timeOffset="10892.24">18885 10199 0,'0'0'0,"0"0"0,-22 30 16,1 3-16,21-33 0,-21 46 15,-1 5-15,5 10 16,1-7-16,10-6 0,0 0 16,-4 3-16,5-3 0,5-48 15,-12 61-15,5 14 16,7-5-16,0-7 0,-3-5 15,3 8-15,-6-6 0,3-6 16,3 10-16,-3 8 16,3 1-16,0-7 0,0 10 15,0 5-15,3 6 16,-3-87-16,6 100 0,3 15 16,-2-16-16,2-17 0,-4-3 15,8-2-15,-1 4 16,-6-8-16,3 3 0,3 2 15,1 1-15,-13-79 0,9 82 16,0-1-16,-9-81 16,0 0-16,9 75 0,-9-75 15,3 69-15,-3-69 0,0 0 16,0 0-16,-6 46 16,6-46-16,0 0 15,0 0-15,-12 30 0,12-30 16,0 0-16,-28 3 15,28-3-15,0 0 0,-36-25 16,36 25-16,0 0 0,-40-48 16,40 48-16,-33-63 15,33 63-15,-30-55 16,30 55-16,0 0 0,-25-41 0,25 41 16,-24-34-1,24 34-15,0 0 16,0 0-16,-22-27 0,22 27 15,0 0-15,0 0 0,0 0 16,0 0-16,0 0 0,0 0 16,0 0-16,-2 27 15,2-27-15,0 0 0,0 0 16,24 45-16,-24-45 0,0 0 16,27 54-16,-27-54 15,28 55-15,-28-55 0,0 0 16,27 45-16,-27-45 15,0 0-15,27 31 0,-27-31 16,0 0-16,33 21 0,-33-21 16,0 0-16,37 12 15,-37-12-15,0 0 0,39-9 16,-39 9-16,35-30 0,-8-31 16,-6-11-16,-6-3 15,-9 2-15,4-6 16,-10 79-16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00:14.226"/>
    </inkml:context>
    <inkml:brush xml:id="br0">
      <inkml:brushProperty name="width" value="0.05292" units="cm"/>
      <inkml:brushProperty name="height" value="0.05292" units="cm"/>
      <inkml:brushProperty name="color" value="#FF0000"/>
    </inkml:brush>
  </inkml:definitions>
  <inkml:trace contextRef="#ctx0" brushRef="#br0">14335 6081 0,'0'0'0,"0"0"0,0 0 16,0 0-16,0 0 16,0 0-16,21 42 0,-21-42 15,19 43-15,-19-43 0,0 0 16,24 45-1,-24-45-15,0 0 0,33 46 16,-33-46-16,0 0 0,43 35 0,-43-35 16,45 24-16,-45-24 0,0 0 15,56 0-15,-56 0 16,54-27-16,-54 27 0,55-45 16,-6-9-16,-13-7 0,-6 10 15,7-9-15,2-22 16,4-11-16,3 6 0,11-19 15,17-18-15,2-12 0,0 6 16,11-5-16,17-10 16,8 3-16,1 15 0,5 7 15,10-4-15,-12 6 16,-116 118-16</inkml:trace>
  <inkml:trace contextRef="#ctx0" brushRef="#br0" timeOffset="4670.07">14027 4207 0,'0'0'0,"0"0"16,0 0-16,0 0 0,0 0 16,0 0-16,0 0 15,0 0-15,0 0 0,0 0 16,-11 22-16,11-22 16,0 0-16,0 0 0,0 0 15,0 0-15,0 0 0,33-19 16,-33 19-16,30-29 15,-30 29-15,37-46 0,-4 1 16,1 0-16,-7-3 16,-27 48-16,31-55 0,5-8 15,1 0-15,-13 12 0,3-1 16,7-11-16,2-1 16,-2 4-16,2 3 0,7-6 15,2-3-15,-5 4 0,3-7 16,2-3-1,7-4-15,-1 14 16,-2-5-16,3-3 16,-3 4-16,-4 2 0,4 4 0,6-9 0,-3 2 15,-7 8-15,0 1 16,4 1-16,3 0 0,-9 12 16,-1-4-16,3-3 0,-2 7 15,-43 45-15,43-48 16,-43 48-16,49-58 0,-49 58 15,42-48-15,-42 48 16,0 0-16,0 0 0,30-35 16,-30 35-16,0 0 0,0 0 15,13-28-15,-13 28 16,0 0-16,0 0 0,-34 0 16,34 0-16,-36 18 15,36-18-15,-52 24 0,52-24 16,0 0-16,-49 27 0,49-27 15,0 0-15,-45 25 16,45-25-16,0 0 0,0 0 16,-31 14-16,31-14 0,0 0 15,0 0-15,0 0 16,0 0-16,24-17 0,-24 17 16,43-28-16,-43 28 0,0 0 15,52-27-15,-52 27 16,0 0-16,58-11 15,-58 11-15,0 0 0,0 0 16,40 17-16,-26 22 0,-14-39 16,-6 58-16,6-58 15,-18 63-15,18-63 0,-21 63 16,21-63-16,0 0 0,-18 61 16,18-61-16,0 0 15,0 45-15,0-45 0,0 0 16,0 0-16,24 15 15,-24-15-15</inkml:trace>
  <inkml:trace contextRef="#ctx0" brushRef="#br0" timeOffset="5368.1">16017 1478 0,'0'0'0,"0"0"0,0 0 15,0 0-15,0 0 16,24-19-16,-24 19 0,18-27 16,-18 27-16,22-35 0,-22 35 15,0 0-15,30-37 16,-30 37-16,0 0 0,0 0 15,46-30-15,-46 30 16,0 0-16,46-11 0,-46 11 16,0 0-16,42 8 0,-42-8 15,30 36 1,-30-36-16,21 55 16,-21-55-16,10 62 0,-10-62 15,-6 70-15,6-70 0,-15 73 16,15-73-16,0 0 0,-25 57 15,25-57-15,0 0 16,0 0-16,-27 46 0,27-46 16,0 0-16,0 0 0,-16 14 15,16-14-15,0 0 16,0 0-16,0 0 0,0 0 16,0 0-16,19-24 15,-19 24-15,0 0 0,39-6 16,-39 6-16,46 12 0,-46-12 15,51 21-15,-51-21 16,49 34-16,-9-1 0,-40-33 16,39 24-16,-39-24 0,0 0 15,37 6-15,-37-6 16,33-22-16,-33 22 0</inkml:trace>
  <inkml:trace contextRef="#ctx0" brushRef="#br0" timeOffset="5664.91">16695 1529 0,'0'0'0,"0"0"15,0 0-15,0 0 0,0 0 16,0 0-16,0 0 0,0 0 15,-3 24-15,6 12 16,0 4-16,-3-40 0,0 57 16,6 9-16,0-2 15,-6-64-15,10 76 0,4-5 16,-14-71-16,0 0 0,16 66 16,-16-66-16,0 0 15,0 0-15,12 40 0,-12-40 16,0 0-16,0 0 0,0 0 15</inkml:trace>
  <inkml:trace contextRef="#ctx0" brushRef="#br0" timeOffset="6321">16899 1164 0,'0'0'0,"0"0"0,0 0 15,0 0-15,-13-14 16,13 14-16,0 0 15,0 0-15,7-29 0,-7 29 16,0 0-16,18-45 0,-18 45 16,0 0-16,27-48 15,-27 48-15,40-39 0,-40 39 16,46-30-16,-46 30 16,0 0-16,0 0 0,42-15 15,-42 15-15,33 15 0,-33-15 16,18 36-16,-18 18 15,0-54-15,-11 61 0,-8-1 16,19-60-16,-21 63 16,21-63-16,0 0 0,0 0 15,-15 61-15,15-61 0,0 0 16,0 0-16,0 33 16,0-33-16,0 0 0,0 0 15,55-8-15,-55 8 0,42-25 16,-42 25-16,0 0 15,46-24-15,-46 24 0,0 0 16,40-15-16,-40 15 0,30 12 16,-30-12-16,21 24 15,-21-24-15,9 42 0,-9-42 16,-6 57-16,6-57 16,-18 69-16,-10-2 0,-5-4 15,33-63-15,-46 60 16,-2 4-16,-1-7 0,49-57 15,-58 51-15,-2-2 16,60-49-16</inkml:trace>
  <inkml:trace contextRef="#ctx0" brushRef="#br0" timeOffset="6764.16">18082 1330 0,'0'0'15,"0"0"-15,0 0 0,0 0 16,0 0-16,0 0 0,-24 46 16,-7-8-16,-3-1 15,-5 1-15,-12 5 0,51-43 16,-65 57-16,-8 6 15,4 1-15,-1-3 0,-1-4 16,5 6-16,-7-3 16,9-3-16,-6 9 0,-9 7 0,-7 9 15,17-6-15,-4 8 0,-13 12 16,4 0-16,0 1 0,82-97 16</inkml:trace>
  <inkml:trace contextRef="#ctx0" brushRef="#br0" timeOffset="20876.65">18416 8947 0,'0'0'0,"0"0"0,0 0 16,0 0-16,0 0 16,0 0-16,7 24 0,-7-24 15,11 45-15,-11-45 0,10 67 16,-1 2-16,-6 1 16,3-13-16,3-6 15,3 7-15,-3-1 0,-2 0 16,-2 9-16,7 4 0,1 5 15,-1-8-15,0 8 16,0 4-16,1 5 0,-5-9 16,5 6-16,2 4 15,3 0-15,-6-9 0,-2 2 16,1 10-16,5 8 0,2-9 16,0 1-16,7 8 15,-4-2-15,-6-3 0,0 5 16,7 9-16,2 4 0,-2-12 15,-1 0-15,3 7 16,4 2-16,-4-12 0,-6-1 16,3 4-16,3-7 15,-2-8-15,-4-4 0,-3 4 16,-2-13-16,-4-8 0,-1-7 16,5 0-16,-13-54 15,15 61-15,-6-5 0,-9-56 16,0 0-16,0 0 0,6 57 15,-6-57 1,0 0-16,0 0 0,0 52 16,0-52-16,0 0 15,0 0-15,-12 15 0,-12-24 0,24 9 16,-34-24-16,1-15 0,33 39 16,-33-46-16,33 46 15,-37-48-15,6 0 0,31 48 16,-24-39-16,24 39 15,-30-36-15,30 36 0,0 0 16,0 0-16,-37-33 16,37 33-16,0 0 0,0 0 15,-33-24-15,33 24 0,0 0 16,0 0-16,0 0 16,0 0-16,0 0 0,0 0 15,-25-19-15,25 19 0,0 0 16,0 0-16,27 52 15,-27-52-15,28 48 0,-28-48 16,40 51-16,-40-51 16,0 0-16,51 58 0,-51-58 15,49 51-15,-49-51 0,49 42 16,-49-42-16,42 39 16,-42-39-16,37 24 15,-37-24-15,0 0 16,39 9-16,-39-9 0,49-9 0,-49 9 0,46-24 15,-7-22-15,-11-2 16,-8-3-16,-4-3 0,-4-6 16,3-13-16,-2-8 0,-4 2 15,0-5-15,-7-18 16,-2 102-16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00:39.394"/>
    </inkml:context>
    <inkml:brush xml:id="br0">
      <inkml:brushProperty name="width" value="0.05292" units="cm"/>
      <inkml:brushProperty name="height" value="0.05292" units="cm"/>
      <inkml:brushProperty name="color" value="#FF0000"/>
    </inkml:brush>
  </inkml:definitions>
  <inkml:trace contextRef="#ctx0" brushRef="#br0">21877 6536 0,'0'0'0,"0"0"16,0 0-16,0 0 0,6 31 15,-6-31-15,0 0 16,0 0-16,-6 21 0,6-21 16,0 0-16,0 0 15,0 0-15,0 0 0,0 0 16,6 49-16,-6-49 0,0 0 16,0 0-16,12 30 15,-12-30-15,0 0 0,21 33 16,-21-33-16,0 0 0,31 33 15,-31-33-15,31 33 16,-31-33-16,30 36 16,-30-36-16,30 31 15,-30-31-15,0 0 0,33 24 16,-33-24-16,0 0 0,43 14 0,-43-14 16,0 0-16,52 3 15,-3-15-15,-49 12 0,46-32 16,-4-16-16,-42 48 0,43-67 15,5-6-15,-9-2 16,-2 8-16,-1-2 0,10-9 16,3-4-16,-7 1 0,7-10 15,9-8-15,6-1 16,0 4-16,5-3 16,14-7-16,-1 3 0,-9 15 15,0-6-15,9-1 16,0 10-16,-3 13 0,-9 11 15,3-5-15,0-1 0,-73 67 16,82-63-16,-3-1 16,-21 13-16,-58 51 0,55-45 15,-55 45-15,45-36 0,-45 36 16,37-24-16,-37 24 16,0 0-16,0 0 0,15-21 15,-15 21-15,0 0 16</inkml:trace>
  <inkml:trace contextRef="#ctx0" brushRef="#br0" timeOffset="648.21">22863 6841 0,'0'0'0,"0"0"0,0 0 15,0 0-15,27 21 16,-27-21-16,0 0 0,0 0 16,33 27-16,-33-27 0,0 0 15,43 22-15,-43-22 16,0 0-16,46 8 0,-46-8 16,42-8-16,-42 8 0,40-27 15,-7-13-15,-9-2 16,-24 42-16,25-63 15,-1-9-15,0-4 0,-2 13 16,2-4-16,6-8 16,1-6-16,-31 81 0,43-103 15,5-12-15,1 9 0,-10 20 16,4 3-16,6 0 16,-1-2-16,1 12 15,-4-2-15,4 6 16,0 2-16,0 10 0,-1-1 0,4-2 0,-10 6 0,-42 54 15,0 0-15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01:21.939"/>
    </inkml:context>
    <inkml:brush xml:id="br0">
      <inkml:brushProperty name="width" value="0.05292" units="cm"/>
      <inkml:brushProperty name="height" value="0.05292" units="cm"/>
      <inkml:brushProperty name="color" value="#FF0000"/>
    </inkml:brush>
  </inkml:definitions>
  <inkml:trace contextRef="#ctx0" brushRef="#br0">2708 2549 0,'0'0'0,"0"0"0,0 0 16,0 0-16,0 0 0,17 51 16,-6 0-16,-11-51 0,7 45 15,-7-45-15,3 46 16,-3-7-16,-3 3 0,3-42 15,6 49-15,-6-49 16,6 66-16,-6-66 0,5 78 16,2 1-16,-1-4 15,-6-75-15,3 73 0,0-4 16,-3-69-16,6 60 0,-6-60 16,9 64-16,0-10 15,-9-54-15,0 0 0,9 45 16,-9-45-16,0 0 0,0 0 15,9 24-15,-9-24 16,0 0-16,0 0 0,0 0 16</inkml:trace>
  <inkml:trace contextRef="#ctx0" brushRef="#br0" timeOffset="567.83">2733 3152 0,'0'0'0,"0"0"16,0 0-16,0 0 0,0 0 16,0 0-16,27-24 0,-27 24 15,31-27-15,-31 27 16,39-37-16,-39 37 0,46-30 16,-46 30-16,49-27 15,-49 27-15,48-27 0,-48 27 16,0 0-16,49-30 0,-9-3 15,-40 33-15,36-30 16,-36 30-16,24-30 0,-24 30 16,12-34-16,-12 34 0,0 0 15,6-42-15,-6 42 16,3-39-16,-3 39 0,-6-43 16,6 43-16,0 0 0,-18-35 15,18 35 1,0 0-16,-24-34 15,24 34-15,0 0 0,0 0 16,-27-25-16,27 25 0,0 0 0,0 0 16,-18-8-16,18 8 0,-12 15 15,12-15-15,-6 36 0,6 9 16,3 4-16,-3 2 16,0-51-16,-3 54 0,3-54 15,0 67-15,3-1 0,-3-66 16,3 67-16,-3-67 15,0 72-15,2-9 16,-2-63-16,6 61 0,-6-61 16,9 57-16,-9-57 0,15 54 15,-15-54-15,0 0 16,22 58-16,-22-58 0,0 0 16,0 0-16,9 30 15,-9-30-15</inkml:trace>
  <inkml:trace contextRef="#ctx0" brushRef="#br0" timeOffset="1830.74">3426 3140 0,'0'0'0,"0"0"16,0 0-16,0 0 0,0 0 16,0 0-16,0 0 15,0 0-15,37-3 0,-37 3 16,39-9-16,-39 9 0,0 0 16,46-16-16,-46 16 15,0 0-15,46-24 0,-46 24 16,0 0-16,0 0 0,37-27 15,-37 27-15,0 0 16,8-30-16,-8 30 0,-21-24 16,21 24-16,0 0 0,-46-8 15,46 8-15,-54 3 16,54-3-16,0 0 16,-55 17-16,55-17 0,0 0 15,-49 31-15,13 10 0,36-41 31,-22 52-31,19 2 0,3-54 16,7 57-16,-7-57 0,15 54 16,-15-54-16,33 43 0,-33-43 15,52 24-15,-52-24 0,66 6 16,-66-6-16,82-9 16,-82 9-16,86-18 0,-86 18 15,88-33-15,-9-3 16,-24-6-16,-55 42 0,48-40 15,-4-3-15,-14 5 0,-30 38 16,30-42-16,-30 42 16,0 0-16,30-40 0,-30 40 15,0 0-15,16-35 16,-16 35-16,0 0 0,-6-30 16,6 30-16,-28-22 0,28 22 15,-42-3-15,42 3 16,-46 15-16,3 9 0,43-24 15,-33 40-15,33-40 0,-22 59 16,13 8-16,9-67 16,-3 60-16,3-60 15,3 54-15,-3-54 0,0 0 16,16 43-16,-16-43 16,0 0-16,27 18 0,6-27 0,-33 9 15,37-30-15,-37 30 0,34-51 16,-34 51-16,24-58 15,-24 58-15,0 0 0,0 0 16,9-51-16,-9 51 0,0 0 16,0 0-16,9-27 15,-9 27-15,0 0 0,0 0 16,0 0-16,18 45 0,-18-45 16,16 45-16,-16-45 15,30 43-15,-30-43 16,39 24-16,-39-24 0,52 5 15,-52-5-15,62-15 0,-2-15 16,-60 30-16,54-42 16,-11-6-16,-14-3 0,-29 51 15,20-57-15,-10-7 16,-10 3-16,-4 10 0,-2 6 16,-4-4-16,0 14 0,10 35 15,-26-37-15,2-2 16,24 39-16,-28-42 0,1 2 15,27 40-15,-21-41 16,21 41-16,0 0 0,-25-42 16,25 42-16,0 0 0,0 0 15,-18-30-15,18 30 16,0 0-16,0 0 0,0 0 16,0 0-16,-21 6 0,12 32 15,3 7-15,3 6 16,3-51-16,-6 70 0,6-70 15,-10 82-15,10-82 0,0 96 16,10-4-16,-10-92 16,17 75-16,5-16 15,5-8-15,1-14 0,-28-37 16,40 40-16,-1-5 0,-39-35 16,41 37-16,-3-4 15,-38-33-15,0 0 0,31 11 16,-14-28-16,-17 17 15</inkml:trace>
  <inkml:trace contextRef="#ctx0" brushRef="#br0" timeOffset="2174.41">4786 2425 0,'0'0'0,"0"0"16,0 0-16,0 0 0,6 24 16,-6-24-16,-3 39 15,6 9-15,-6 0 0,-3-2 16,6 11-16,3 1 0,-3 2 15,0-60-15,8 76 16,8 11-16,-1-12 0,-15-75 16,15 76-16,4-13 15,-19-63-15,14 51 0,-14-51 16,0 0-16,0 0 16,-2 28-16,-23-38 0,25 10 15</inkml:trace>
  <inkml:trace contextRef="#ctx0" brushRef="#br0" timeOffset="2834.23">4682 2878 0,'0'0'0,"0"0"16,0 0-16,22-21 0,11-4 15,13-8-15,8-6 16,1 11-16,6 4 0,-6 3 15,-55 21-15,48-23 0,-2-8 16,-6 3-16,-4 2 16,-36 26-16,27-33 0,-3-7 15,-2 2-15,-22 38 0,18-40 16,-18 40-16,3-42 16,-3 42-16,-18-36 0,-15 11 15,-13 13-15,46 12 0,-58-8 16,58 8-16,-54-6 15,54 6-15,0 0 16,-59 3-16,59-3 0,-42 17 16,42-17-16,-27 40 0,27-40 15,-10 54-15,10 10 16,4 2-16,-1-6 0,0-2 16,-3-7-16,0-51 0,6 60 15,-6-60-15,9 69 16,-9-69-16,0 0 0,15 67 15,-15-67-15,12 67 16,-12-67-16,0 0 0,0 0 16,0 0-16,0 0 0,0 0 15,0 0-15,7 44 16,-7-44-16,0 0 0,30-27 16,6-30-16,4 6 15,-40 51-15,46-30 0,2 20 16,-48 10-16,0 0 0,40 13 15,-40-13-15,0 0 16,36 27-16,-36-27 0,27 40 16,-6 4-16,-21-44 0,19 39 15,0 1-15,-19-40 16,0 0-16,24 41 0,-24-41 16,0 0-16,27 46 15,-27-46-15,0 0 0,33 18 16,-33-18-16</inkml:trace>
  <inkml:trace contextRef="#ctx0" brushRef="#br0" timeOffset="3275">6263 3315 0,'0'0'0,"0"0"16,-21 30-16,21-30 0,-42 27 16,-7-2-16,-5-5 15,54-20-15,-71 13 0,-13-1 16,2 0-16,8-3 0,-2-6 15,-9-3-15,0 3 16,6 3-16,-12-3 0,-16-3 16,-6 3-16,10-3 0,-6 3 15,-16 6-15,0 1 16,7-5-16,-4 1 0,-21 9 16,0 0-16,10 0 0,-11 7 15,-14 4-15,-3 1 16,12 3-16,-3 7 0,-9 8 15,3 0-15,15 1 16,3 5-16,-3 3 0,6-2 16,7-1-16,3-6 15,127-45-15</inkml:trace>
  <inkml:trace contextRef="#ctx0" brushRef="#br0" timeOffset="28056.47">19280 2978 0,'0'0'0,"0"0"15,0 0-15,0 0 0,0 0 16,0 0-16,0 0 15,0 0-15,0 0 0,0 0 16,0 0-16,0 0 0,0 0 16,0 0-16,21 8 15,-21-8-15,0 0 16,0 0-16,0 0 0,0 0 16,0 0-16,0 0 0,43-6 15,-43 6-15,36-5 16,-36 5-16,0 0 0,0 0 15,43-7 1,-43 7-16,0 0 0,0 0 16,49-9-16,-49 9 0,0 0 0,0 0 0,58-6 15,-58 6-15,51-6 16,-51 6-16,0 0 0,49-9 16,-49 9-16,45-6 0,-45 6 15,0 0-15,49-2 16,-49 2-16,48 0 0,-48 0 15,0 0-15,55 2 0,-3 1 16,-52-3-16,0 0 16,49-3-16,-49 3 15,51-2-15,-51 2 16,0 0-16,65-3 0,-65 3 16,63-7-1,-63 7-15,64-6 0,-64 6 16,64-6-16,-64 6 0,57 0 0,-57 0 15,62 3-15,-62-3 0,57 3 16,-57-3-16,58 3 16,-58-3-1,64 0-15,-64 0 0,70 0 16,-70 0-16,70 0 16,-6 0-16,-64 0 0,58 0 15,-58 0-15,63 0 0,-63 0 16,58 7-16,0-4 15,-58-3-15,58 5 0,-58-5 16,63 6-16,-1 3 16,-62-9-16,54 6 0,1-3 15,-55-3-15,60 3 0,-60-3 16,73 3-16,-5 3 16,-68-6-16,63 7 0,-1-2 15,-5 1-15,-57-6 16,55 3-16,-1 0 0,1-3 15,-55 0-15,64 0 0,0 3 16,-64-3-16,67 4 16,-67-4-16,79 3 0,-79-3 15,88 3-15,-88-3 0,89 5 0,-5-5 0,-10 0 16,-74 0-16,66 0 0,-66 0 16,83-5-16,-83 5 0,93 0 15,-13 0-15,-16-3 16,-64 3-16,66 3 15,-66-3-15,89 2 0,-89-2 16,98 3-16,-8-3 0,-11-3 16,-79 3-16,76 0 15,3 0-15,-8 0 0,-71 0 16,73-2-16,3-1 16,-10 3-16,-7-3 0,-8-4 15,1-2-15,-52 9 0,60-5 16,8-2-16,-5 4 15,-63 3-15,68 0 0,-68 0 16,66 3-16,-66-3 16,73 4-16,-6-8 0,-9 4 15,-58 0-15,57 0 0,-57 0 16,58 0-16,3-9 16,-61 9-16,0 0 0,0 0 15</inkml:trace>
  <inkml:trace contextRef="#ctx0" brushRef="#br0" timeOffset="33627.41">8249 3885 0,'0'0'0,"0"0"15,0 0-15,0 0 16,55 6 0,-55-6-16,0 0 0,52 0 15,-52 0-15,58 0 0,-58 0 0,58-3 16,-58 3-16,54-3 15,-54 3-15,55-6 0,-55 6 16,49-6-16,-49 6 0,51-6 16,-51 6-16,58-3 15,-58 3-15,61-9 16,-61 9-16,64-6 0,-64 6 16,61-3-16,-10 0 0,-51 3 15,46-6-15,0-1 16,-46 7-16,57-6 0,-57 6 15,62-2-15,-2-1 0,-60 3 16,58-3-16,-58 3 16,64 0-16,-64 0 0,66 0 15,-4 0-15,-10-3 16,-52 3-16,48 0 0,4 0 16,-52 0-16,55 0 0,-55 0 15,60 0-15,4 0 16,-64 0-16,67 0 0,-6 0 15,-10-3-15,-5-7 16,-46 10-16,49-9 0,-49 9 16,64-9-16,-64 9 0,76-3 15,-4 0-15,-72 3 16,67-6-16,-3 1 0,-6 2 16,-58 3-16,55 0 0,5-4 15,-60 4-15,74-6 16,-74 6-16,79-6 0,-6 6 15,-6 0-15,-67 0 0,64-3 16,-4-3-16,-8-6 16,-52 12-16</inkml:trace>
  <inkml:trace contextRef="#ctx0" brushRef="#br0" timeOffset="46815.35">12164 5665 0,'0'0'0,"0"0"16,0 0-16,0 0 0,0 0 15,0 0-15,0 0 0,0 0 16,0 0-16,0 0 16,0 0-16,0 0 0,0 0 15,0 0-15,0 0 0,0 0 16,0 0-16,0 0 16,0 0-16,0 0 0,0 0 15,0 0-15,27-27 0,-27 27 16,0 0-16,52-12 15,-52 12-15,0 0 16,57-12-16,-57 12 0,0 0 16,64-10-16,-64 10 0,0 0 15,0 0-15,71-8 16,-71 8-16,72-9 0,-72 9 16,0 0-16,67-6 15,-67 6-15,0 0 0,73-7 16,-73 7-16,73-3 0,-73 3 15,70 0-15,-70 0 16,61 0-16,-61 0 0,58 0 16,-58 0-16,60 3 15,-60-3-15,65 0 0,-65 0 16,63 0-16,-63 0 0,64 0 16,-64 0-16,64 0 15,-64 0-15,67 0 0,-67 0 16,67 0-16,-67 0 0,70 0 15,-70 0-15,70 3 16,-70-3-16,76 7 0,-76-7 16,73 6-16,-73-6 0,76 3 0,-76-3 0,79 3 15,-79-3-15,76 0 16,-7 0-16,-69 0 0,65 0 16,-2 0-16,-63 0 15,70 0-15,-70 0 0,77 0 16,-77 0-16,84 0 0,-84 0 15,86 0-15,-7 0 16,-15 0-16,-64 0 0,64 0 16,-4 3-16,-60-3 15,64 0-15,0 0 0,3 0 16,-12 0-16,-55 0 0,58 0 16,5 0-16,-63 0 15,70 0-15,1 0 0,-8 0 16,-5 0-16,-58 0 0,67 0 15,0 3-15,-6-1 16,-61-2-16,67 0 0,5 4 16,-72-4-16,70 3 0,-2-3 15,-8 3-15,1 0 16,-61-3-16,64 0 16,6 0-16,-6-3 0,-64 3 15,73 0-15,0-3 0,-73 3 16,73 0-16,-1 0 15,1-3-15,-73 3 0,68 0 16,-2 0-16,1 0 16,-67 0-16,68 0 0,1 3 15,-69-3-15,76 3 0,-76-3 16,92 3-16,-10 0 16,-12 0-16,-70-3 0,73 3 15,-7 0-15,-5-3 0,-61 0 16,67 4-16,6-2 15,-9 1-15,-64-3 0,70 0 16,3 0-16,-6 3 16,-67-3-16,67 3 0,0-3 15,-4 0-15,-63 0 0,73 0 16,1 0-16,-74 0 16,73 0-16,6 0 0,-13 0 15,-7-3-15,-59 3 0,66-3 16,7-2-16,-73 5 15,73-4-15,0-2 0,-3 0 32,-70 6-32,70 0 0,-3 3 15,-6-3-15,-7 0 16,-54 0-16,65-3 0,1 3 0,-66 0 16,64 0-16,0 0 0,-64 0 15,67 0-15,-67 0 16,70 0-16,-70 0 0,72 3 15,-72-3-15,71 3 16,-71-3-16,73 6 0,-73-6 16,67 6-16,-67-6 0,61 6 15,-61-6-15,57 6 16,-57-6-16,64 9 0,-64-9 16,58 3-16,-58-3 15,0 0-15</inkml:trace>
  <inkml:trace contextRef="#ctx0" brushRef="#br0" timeOffset="56686.2">18812 6479 0,'0'0'0,"0"0"0,0 0 15,0 0-15,-30-6 16,30 6-16,0 0 16,0 0-16,-35-5 0,35 5 15,0 0-15,0 0 0,-36-7 16,36 7-16,0 0 15,0 0-15,0 0 0,0 0 16,0 0 0,0 0-16,0 0 0,0 0 15,0 0-15,0 0 0,0 0 0,0 0 0,0 0 16,0 0-16,0 0 0,0 0 16,0 0-16,64 21 15,-64-21-15,0 0 0,48 10 16,-48-10-16,0 0 0,52 8 15,-52-8-15,52 3 16,-52-3-16,0 0 0,55 0 16,-55 0-16,61 0 15,-61 0-15,57 0 0,-57 0 16,55 0-16,-55 0 0,58 0 16,-58 0-16,58 0 15,-58 0-15,55 0 0,-55 0 16,57-3-16,-57 3 0,61 0 15,-61 0-15,64 0 16,-64 0-16,70 0 16,-70 0-16,67 0 0,-67 0 15,73 0-15,-73 0 0,76-3 16,-76 3-16,70-3 16,-6 1-16,-64 2 0,54-4 15,-2-2-15,-52 6 0,61-9 16,-61 9-16,64-3 15,-3 3-15,-61 0 0,58 0 16,-1 0-16,-57 0 16,61 0-16,-61 0 0,70 0 15,-3 0-15,-67 0 0,64 3 16,-10 0-16,-54-3 16,58 3-16,-58-3 0,67 3 15,-67-3-15,73 3 16,-9 0-16,-13 1 0,-51-4 15,56 0-15,-56 0 0,58 2 16,-1 1-16,-57-3 16,52 0-16,-3-3 0,-49 3 15,51-2-15,-51 2 0,55-4 16,-55 4-16,60-3 16,-60 3-16,55-6 0,-55 6 15,52-6-15,-52 6 0,46-12 16,-46 12-16,0 0 15,45-6-15,-45 6 16,0 0 0,52-6-16,-52 6 0,0 0 15,52-9-15,-52 9 16,0 0-16,40-24 0,-40 24 16,17-42-16,-17 42 15</inkml:trace>
  <inkml:trace contextRef="#ctx0" brushRef="#br0" timeOffset="57652.05">21336 5638 0,'0'0'16,"-27"-24"-16,27 24 0,-31-24 15,-6-6-15,37 30 16,-39-34-16,39 34 0,-48-30 16,48 30-16,-59-18 0,59 18 15,-63-6-15,63 6 16,-64 3-16,64-3 0,-64 9 15,64-9-15,-67 18 16,67-18-16,-67 21 0,13 9 16,54-30-16,-46 28 0,3-5 15,43-23-15,-42 31 16,42-31-16,-46 39 0,46-39 16,-46 51-16,46-51 0,-39 52 15,5 2-15,34-54 16,-27 57-16,5 1 15,8-10-15,1-6 0,7-3 16,6 1-16,0-40 0,-3 54 16,3-54-16,0 64 15,0-64-15,3 72 0,-3-72 16,6 75-16,-6-75 0,13 69 16,-13-69-16,27 63 15,-27-63-15,33 52 0,-33-52 16,43 45-16,-43-45 15,52 39-15,-52-39 0,63 28 16,-5-7-16,-3-9 0,-55-12 16,55 9-16,0-3 15,-1-3-15,-2-3 0,0-6 16,2-3-16,-2 0 16,-52 9-16,70-15 0,6 0 15,-76 15-15,76-19 0,6-2 16,-9 0-16,-12 3 15,-61 18-15,64-24 0,3 0 16,-19-3-16,-48 27 0,46-27 16,-3-7-1,-7 1-15,-36 33 0,33-37 16,-33 37-16,34-48 0,-34 48 16,28-56-16,-28 56 15,17-64-15,-17 64 0,10-72 16,-10 5-16,0 67 15,-10-60-15,-4 3 0,14 57 16,-22-55-16,22 55 0,-33-63 16,-1 0-16,34 63 0,-33-54 0,-3-1 0,-1 10 15,6 3-15,31 42 0,-36-46 16,-9 7-16,5 3 16,40 36-16,-49-37 0,-6 7 15,3 7-15,52 23 16,-60-19-1,-1 7-15,61 12 16,-61-3-16,1 9 16,5 3-16,0 3 0,55-12 0,0 0 15</inkml:trace>
  <inkml:trace contextRef="#ctx0" brushRef="#br0" timeOffset="63163.08">16844 7327 0,'0'0'0,"0"0"16,0 0-16,39-3 0,-39 3 15,37-9-15,-37 9 16,39-8-16,-39 8 0,40-7 15,2 1-15,-42 6 0,0 0 16,49-9-16,3 3 16,-52 6-16,54-3 0,-54 3 15,0 0-15,59 0 0,4 0 16,-63 0-16,61 0 16,-61 0-16,67 0 0,-12 0 15,-55 0-15,52 0 0,-52 0 16,57 3-16,-57-3 15,64 0-15,3 0 0,-67 0 16,67-3-16,-67 3 0,76-3 16,-76 3-16,79-6 0,-79 6 15,76-3-15,-3 3 0,-73 0 16,64 0-16,0 0 16,-64 0-16,64 0 0,-3 3 15,-6 3-15,-7-3 0,0 0 16,-48-3-16,59 0 15,1 0-15,-60 0 0,61 0 16,6 3-16,-9 0 16,-58-3-16,57 3 0,2 3 15,-5 0-15,-2-3 0,-52-3 16,60 7-16,5-5 16,-8 1-16,-57-3 0,67 9 15,-67-9-15,76 13 16,-76-13-16,86 11 0,-86-11 15,93 10-15,-93-10 0,98 5 16,-98-5-16,100 3 16,-100-3-16,98 6 0,-98-6 15,91 4-15,-91-4 16,91 3-16,-6 3 16,-15-3-16,-70-3 15,67 2-15,-3-2 0,-64 0 0,64 3 0,0 0 16,-1 0-16,-63-3 15,67 0-15,1 0 0,-5-3 16,-2 3-16,-61 0 0,70 0 16,0-3-16,-10 0 15,-60 3-15,65-2 0,4 2 16,-10-3-16,-59 3 0,63 0 16,4 0-16,-9 0 15,-58 0-15,60-6 0,-1 6 16,-4 0-16,-55 0 0,60 0 15,-60 0-15,76 6 16,-76-6-16,85 3 16,-85-3-16,89 2 0,-89-2 15,82-2-15,-82 2 16</inkml:trace>
  <inkml:trace contextRef="#ctx0" brushRef="#br0" timeOffset="66987.97">13009 8377 0,'0'0'0,"0"0"0,0 0 16,0 0-16,0 0 16,0 0-16,0 0 0,0 0 15,19 18-15,-19-18 0,24 37 16,-24-37-16,27 44 16,-27-44-16,0 0 0,36 39 15,-36-39-15,0 0 0,40 25 16,-40-25-16,48 5 15,-48-5-15,49-8 16,-49 8-16,55-22 0,-55 22 16,43-29-16,-43 29 0,45-37 15,-45 37-15,49-30 16,0 6-16,-49 24 0,0 0 16,58-18-16,-58 18 15,60-9-15,-60 9 0,64 0 16,-64 0-16,64 12 0,-64-12 15,61 21 1,-61-21-16,55 27 16,-55-27-16,54 31 15,-54-31-15,58 24 0,-58-24 0,58 17 0,-58-17 16,64 13-16,-64-13 0,60 0 16,-60 0-16,65-9 15,-65 9-15,66-15 0,-2-1 16,-64 16-16,55-14 0,0-5 15,-7 4-15,-5 1 16,-43 14-16,51-13 16,-51 13-16,59-11 0,-59 11 15,69-7-15,-69 7 0,70 4 16,-70-4-16,76 14 16,-76-14-16,70 24 0,-70-24 15,70 27-15,-70-27 16,67 31-16,-67-31 0,73 20 15,-73-20-15,67 13 0,-67-13 16,67-3-16,-67 3 16,70-13-16,-70 13 0,70-21 15,-9-2-15,-10 5 16,-51 18-16,52-19 16,-52 19-16,61-18 15,-61 18-15,67-14 0,-67 14 0,70-10 0,-70 10 16,69 3-16,-1 9 15,-20 3-15,-48-15 0,46 28 16,-46-28-16,48 35 0,-48-35 16,52 33-16,3-5 15,-55-28-15,48 17 0,1-7 16,-49-10-16,52 3 0,-52-3 16,58-6-16,-58 6 15,66-10-15,-66 10 0,71-14 16,-71 14-16,73-21 15,-73 21-15,76-24 0,-76 24 16,76-21-16,-76 21 0,79-19 16,-79 19-16,79-11 15,-79 11-15,82-4 0,-82 4 16,79 4-16,-79-4 0,76 8 16,-76-8-16,79 19 15,-79-19-15,73 21 0,-6 3 16,-16 0-16,-51-24 15,43 20-15,-43-20 0,0 0 32</inkml:trace>
  <inkml:trace contextRef="#ctx0" brushRef="#br0" timeOffset="69737.25">17498 12877 0,'0'0'15,"0"0"-15,0 0 0,0 0 16,0 0-16,0 0 16,-16 40-16,16-40 0,-8 36 15,8-36-15,-9 39 16,9-39-16,0 0 0,0 0 16,6 49-16,-6-49 15,0 0-15,0 0 0,21 60 16,-21-60-16,0 0 0,30 58 15,-2-7-15,-28-51 16,24 42-16,-24-42 0,24 36 16,-24-36-16,31 31 15,-31-31-15,0 0 16,36 18-16,-36-18 0,0 0 0,43 3 16,-43-3-16,36-21 0,-36 21 15,34-40-15,-34 40 16,33-69-16,-9-12 0,-2 2 15,-1-6-15,0 0 0,-3 13 16,1 0-16,8-6 16,3-3-16,1 14 0,6 6 15,2-8-15,1 0 16,-40 69-16,45-82 0,10 7 16,-6 12-16,-10 14 0,-6 10 15,4-3-15,-1 9 16,-36 33-16,43-40 0,-43 40 15,39-48-15,-39 48 0,0 0 16</inkml:trace>
  <inkml:trace contextRef="#ctx0" brushRef="#br0" timeOffset="70424.6">17796 13216 0,'0'0'16,"0"0"-16,0 0 0,0 0 15,0 0-15,0 0 0,-21 6 16,21-6-16,0 0 16,0 0-16,-13 15 0,13-15 15,3 24-15,-3-24 0,0 0 16,19 34-16,5 1 15,-24-35-15,0 0 16,30 30-16,-30-30 0,0 0 16,0 0-16,43 28 0,-43-28 15,0 0-15,0 0 16,52 14-16,-52-14 0,0 0 16,0 0-16,60 0 15,-8-17-15,-52 17 0,34-37 16,-19-11-16,-9-8 0,-3-11 15,-3-11-15,3-19 16,3-3-16,3-5 0,13-13 16,2-9-16,3-3 15,6 16-15,5-3 0,7-4 16,0 9-16,-5 18 0,-1 3 16,-2 5-16,-37 86 15</inkml:trace>
  <inkml:trace contextRef="#ctx0" brushRef="#br0" timeOffset="99913.27">20439 8323 0,'0'0'0,"0"0"16,0 0-16,0 0 16,0 0-16,8 39 0,-8-39 15,0 0-15,19 33 16,-19-33-16,0 0 0,30 24 16,-30-24-16,37 6 0,5-17 15,1-16-15,3-13 16,-4-2-16,7-10 15,5 1-15,1 0 0,-9-4 16,-3 13-16,3 0 0,-7 2 0,-39 40 0,51-33 16,-51 33-16,55-35 15,-55 35-15,0 0 0,46-42 16,-46 42-16,0 0 0</inkml:trace>
  <inkml:trace contextRef="#ctx0" brushRef="#br0" timeOffset="100241.31">21029 8446 0,'0'0'0,"0"0"0,0 0 15,0 0-15,0 0 16,0 0-16,0 0 0,0 0 16,46 7-16,-46-7 0,39-15 15,-6-12-15,4-10 16,-1-8-16,-2-4 0,5-5 15,7-15-15,6-1 16,-4 10-16,-9-12 0,-39 72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03:34.013"/>
    </inkml:context>
    <inkml:brush xml:id="br0">
      <inkml:brushProperty name="width" value="0.05292" units="cm"/>
      <inkml:brushProperty name="height" value="0.05292" units="cm"/>
      <inkml:brushProperty name="color" value="#FF0000"/>
    </inkml:brush>
  </inkml:definitions>
  <inkml:trace contextRef="#ctx0" brushRef="#br0">20071 3189 0,'0'0'0,"0"0"15,0 0-15,0 0 16,0 0-16,0 0 0,0 0 15,0 0-15,0 0 0,0 0 16,0 0-16,0 0 16,0 0-16,0 0 15,0 0-15,0 0 0,0 0 16,0 0-16,-24-19 0,24 19 16,0 0-16,0 0 15,0 0-15,0 0 0,0 0 16,0 0-16,0 0 15,0 0-15,0 0 16,0 0-16,0 0 16,0 0-16,0 0 0,48-7 15,-48 7-15,0 0 0,0 0 0,49 10 16,-49-10-16,0 0 16,55 9-16,-55-9 0,54 7 15,-54-7-15,52 8 0,-52-8 16,42 9-16,-42-9 15,40 6-15,-40-6 16,46 3-16,-46-3 0,0 0 16,54 3-16,-54-3 0,61-3 15,-61 3-15,61-3 16,-61 3-16,58 0 0,-58 0 16,0 0-16,63 0 15,-63 0-15,0 0 0,71-3 16,-71 3-16,76 0 0,-76 0 15,70-3-15,-70 3 16,66 0-16,-4-6 0,-62 6 16,54-9-16,-54 9 15,55-5-15,-3-2 0,-52 7 16,54-6-16,-2 0 0,-52 6 16,60-10-1,-60 10-15,62-5 0,-5-1 16,-2 3-16,-55 3 0,52 0 0,-4 0 15,-48 0-15,52 0 0,-52 0 16,61 0-16,0-6 16,-61 6-16,63-6 0,-5 3 15,-58 3-15,61 0 0,-61 0 16,64 0-16,3-3 16,-67 3-16,0 0 0,70 0 15,0-3-15,-70 3 0,64-3 16,-64 3-16,73-3 15,-73 3-15,69 0 0,-7 3 16,-62-3-16,57 3 16,-57-3-16,64 0 0,-64 0 15,67 0-15,-67 0 0,76 0 16,-76 0-16,79 0 16,-79 0-16,73 0 0,-73 0 15,74 0-15,-74 0 0,72 3 16,-72-3-16,73 3 15,-73-3-15,70 3 16,-70-3 0,67 3-16,-67-3 0,67 6 15,-67-6-15,67 6 16,-67-6-16,63 6 0,-1-3 16,-10-6-16,-52 3 0,51 0 15,-51 0-15,52-3 16,-52 3-16,60 0 0,-60 0 15,71 0-15,-71 0 0,76-3 16,-76 3-16,66 3 16,-66-3-16,64 0 15,-64 0-15,61-3 0,-61 3 16,61-3-16,-61 3 0,0 0 16,55-3-16,-3 0 15,-52 3-15,0 0 0,48-9 16,-48 9-16,45-3 15,-2-3-15,-43 6 0,0 0 16,43-3-16,-43 3 0,0 0 16,0 0-16,39 0 15,-39 0-15,0 0 0,0 0 16,30-4-16,-30 4 0,0 0 16,0 0-16,0 0 15,0 0-15,0 0 0,0 0 16,0 0-16</inkml:trace>
  <inkml:trace contextRef="#ctx0" brushRef="#br0" timeOffset="2999.27">9895 3942 0,'0'0'0,"0"0"0,-55-6 16,1-3-16,54 9 15,-55-8-15,55 8 16,-58-10-16,58 10 0,-58-6 15,58 6-15,-58-6 0,58 6 16,-51-9-16,51 9 16,-52-6-16,52 6 0,-55-3 15,55 3-15,-57 3 16,57-3-16,-62 6 0,5 0 16,57-6-16,-55 9 0,55-9 15,-55 10-15,55-10 16,-67 9-16,67-9 0,-63 9 15,63-9-15,-65 8 16,65-8-16,-66 9 0,66-9 16,-73 7-16,73-7 0,-64 6 15,64-6-15,-67 3 16,67-3-16,-67 0 0,67 0 16,-70 0-16,70 0 0,-64-3 15,64 3-15,-60-3 16,60 3-16,-62-3 0,62 3 15,-63-4-15,63 4 0,-64-3 16,64 3-16,-61-3 16,61 3-16,-57 0 0,57 0 15,-59 0-15,59 0 16,-60 0-16,60 0 0,-61 0 16,61 0-16,-55 3 15,55-3-15,0 0 0,0 0 16,-58 0-16,58 0 0</inkml:trace>
  <inkml:trace contextRef="#ctx0" brushRef="#br0" timeOffset="16618.84">14359 5019 0,'0'0'16,"0"0"-16,0 0 0,0 0 16,0 0-16,0 0 15,0 0-15,0 0 0,0 0 16,0 0-16,27 13 0,-27-13 15,0 0-15,0 0 16,25 12-16,-25-12 0,0 0 16,37 8-16,-37-8 0,42 3 15,-42-3-15,49-9 16,-49 9-16,51-21 0,-51 21 16,49-27-16,-49 27 0,49-27 15,-49 27-15,0 0 16,49-21-16,-4 12 15,-45 9-15,0 0 0,42 3 16,-42-3-16,37 16 0,-37-16 16,0 0-16,37 26 15,-37-26-15,0 0 0,33 36 16,-33-36-16,31 37 16,-31-37-16,30 36 0,-30-36 15,0 0-15,39 21 16,-39-21-16,52 6 15,-3-15-15,-49 9 0,48-15 0,-5-6 0,-43 21 0,42-25 16,-42 25-16,43-20 16,-43 20-16,49-18 0,-49 18 15,0 0-15,52-10 16,-52 10-16,51 0 0,-51 0 16,0 0-16,49 15 0,-49-15 15,0 0-15,52 25 16,-52-25-16,0 0 0,54 27 15,-54-27-15,49 27 16,-49-27-16,49 18 0,-49-18 16,0 0-16,52 6 0,-1-12 15,-5-9-15,-46 15 16,45-21-16,-5-4 0,-40 25 16,42-20-16,-42 20 0,49-21 15,-49 21-15,51-16 16,-51 16-16,55-9 0,-55 9 15,49 0-15,-49 0 16,43 12-16,-43-12 0,39 18 31,-39-18-31,40 22 0,-40-22 16,36 21-16,-36-21 16,40 21-16,-40-21 0,46 18 15,-46-18-15,51 9 0,-51-9 16,58-6-16,-58 6 0,60-21 15,-1-3-15,-14 3 16,-45 21-16,49-24 0,-49 24 16,54-25-16,-54 25 0,62-24 15,-62 24-15,63-18 16,-63 18-16,0 0 0,67-6 16,-67 6-16,0 0 15,70 9-15,-70-9 0,0 0 16,61 18-16,-9 3 15,-52-21-15,39 22 0,-39-22 16,0 0-16,43 17 16,-43-17-16,0 0 0,54 13 15,-54-13-15,62 0 0,1-9 16,-11-4-16,-6-2 16,-46 15-16,42-18 0,1-6 15,-43 24-15,48-21 16,-48 21-16,58-18 0,-58 18 15,58-13-15,-58 13 0,55-5 0,-55 5 16,0 0 0,58 0-16,-58 0 0,0 0 15,57 12-15,-57-12 0,46 24 16,-46-24-16,39 24 16,-39-24-16,0 0 0,37 24 15,-37-24-15,0 0 16,46 22-16,-46-22 0,54 8 15,-54-8-15,58-5 16,-58 5-16,58-16 0,-58 16 0,57-24 16,-57 24-16,52-21 15,-52 21-15,0 0 0,55-15 16,-55 15-16,0 0 0,58-9 16,-58 9-16,0 0 15,52 9-15,-52-9 0,0 0 16,48 15-16,-48-15 0,0 0 15,0 0-15,46 24 16,-46-24-16,0 0 16,42 24-16,-42-24 15,0 0-15,52 21 0,-52-21 16,55 10-16,-55-10 0,67-10 0,-1-11 16,1-3-16,-67 24 0,71-39 15,-5-13-15,-66 52 16</inkml:trace>
  <inkml:trace contextRef="#ctx0" brushRef="#br0" timeOffset="23209.5">10728 6899 0,'0'0'0,"-39"-21"15,2 3-15,37 18 16,-55-19-16,0-2 0,4 3 16,51 18-16,-52-15 0,0 10 15,52 5-15,-60 0 16,60 0-16,-67 3 15,0 2-15,67-5 0,-64 9 16,0 4-16,64-13 0,-61 15 16,61-15-16,-63 20 15,5 4-15,3-3 0,55-21 16,-48 21-16,5 4 0,6-4 16,37-21-16,-36 24 15,36-24-15,-46 33 0,46-33 16,-42 42-16,11 1 15,31-43-15,0 0 0,-27 48 16,27-48-16,-18 54 0,18-54 16,-6 61-16,6-61 15,0 57-15,0-57 0,6 58 16,8-4-16,-14-54 16,22 45-16,2-3 0,4 0 15,-28-42-15,33 37 0,-2 2 16,5-9-16,-3 0 15,-33-30-15,40 27 0,3 1 16,-43-28-16,45 27 0,7 0 16,-1-3-16,1 1 15,-52-25-15,58 23 0,9 2 16,-9-5-16,-58-20 0,64 24 16,6-3-16,-10-5 15,-60-16-15,71 18 16,1-4-16,-8-1 0,-6-1 15,-9-3-15,-1-6 0,1 0 16,0 0-16,3-3 16,2 0-16,-2-3 0,-52 3 15,67-3-15,5-3 16,2-3-16,-17-3 0,-5 0 16,0-3-16,-1-6 0,-51 21 15,65-27-15,1-4 16,-8 4-16,-12 3 0,-1 0 15,-5-6-15,-1 3 16,-39 27-16,40-39 0,6 0 16,-46 39-16,42-43 0,1 4 15,-43 39-15,36-43 16,-36 43-16,31-45 0,-7-1 16,-24 46-16,0 0 0,18-47 15,-18 47-15,10-55 16,-10 55-16,3-56 0,-3 56 15,-10-58-15,10 58 0,-15-57 16,-6 8-16,21 49 16,-25-42-16,-5 3 15,30 39-15,-37-40 0,37 40 16,-42-39-16,-4 0 0,46 39 16,-45-34-16,-1 2 15,4 8 1,-4 2-16,46 22 0,-52-18 15,-2 1-15,54 17 16,-58-13-16,-6 1 0,0 3 0,9 3 16,55 6-16,-61-5 0,61 5 15,-70-7-15,70 7 0,-79-3 16,79 3-16,-72 3 16,72-3-16</inkml:trace>
  <inkml:trace contextRef="#ctx0" brushRef="#br0" timeOffset="24011.73">10497 6902 0,'0'0'0,"0"0"0,-34 11 0,34-11 16,-42 13-16,42-13 15,0 0-15,-55 9 0,55-9 16,0 0-16,-61 3 16,61-3-16,-63-6 15,63 6-15,-61-16 16,61 16-16,-64-17 0,64 17 0,-61-25 16,6 2-16,55 23 0,-49-24 15,4-4-15,45 28 16,-55-33-16,55 33 0,-55-39 15,4 3-15,9 2 0,42 34 16,-43-36-16,43 36 16,-49-48-16,49 48 0,-52-51 15,6 2-15,10 7 16,36 42-16,-33-40 0,2 2 16,7 1-16,24 37 0,-27-45 15,27 45-15,-31-51 16,31 51-16,-30-57 0,30 57 15,-31-67-15,31 67 0,-27-60 16,27 60-16,-24-58 16,24 58-16,-22-51 0,22 51 15,-18-45-15,18 45 0,0 0 16,-15-48-16,15 48 16,0 0-16,0 0 0,-18-40 15,18 40 1,0 0-16,0 0 15,-25-27-15,25 27 0,0 0 0,-33 0 0,33 0 16,0 0-16,0 0 0,-37 16 16,37-16-16,0 0 15,0 0-15,-24 11 0,24-11 16,0 0-16,0 0 0,0 0 16,0-33-16,0 33 15,0 0-15,12-48 0,-12 48 16,22-60-16,-22 60 0,30-49 15,-30 49-15,0 0 16,0 0-16,24-30 0,-24 30 16,0 0-16,0 0 0,31 25 15,-31-25-15,3 51 16,-3-51-16,6 75 16,3-3-16,3-3 0,-12-69 15,21 64-15,10 0 0,-31-64 16,0 0-16</inkml:trace>
  <inkml:trace contextRef="#ctx0" brushRef="#br0" timeOffset="27182.75">19073 6015 0,'0'0'0,"0"0"0,0 0 16,0 0-16,0 0 0,0 0 16,0 0-16,0 0 0,0 0 15,0 0-15,-12 15 16,12-15-16,0 0 0,0 0 16,0 0-16,0 0 0,0 0 15,0 0-15,37 24 16,-37-24-16,0 0 15,48 9-15,-48-9 0,0 0 16,64 3-16,-64-3 0,70-3 16,-70 3-16,64-3 15,-64 3-15,61 0 0,-61 0 16,57-3-16,-57 3 16,61-3-16,-61 3 0,64-6 15,-64 6-15,70-6 16,-70 6-16,76-9 15,-3 3-15,-73 6 16,64-6-16,-6 0 16,-58 6-16,61-4 0,-61 4 0,72-2 0,-72 2 15,83-9-15,-83 9 0,85 0 16,-3 0-16,-18 0 16,-64 0-16,61 0 15,-1-3-15,-60 3 0,68-6 16,-5-1-16,-5 1 0,-3 1 15,-6 2-15,-1 0 16,-5 0-16,-43 3 0,48-4 16,10-2-16,0-2 15,-3-2-15,-55 10 0,48-6 16,-48 6 0,55-3-16,-55 3 0,58-6 15,-58 6-15,57-9 16,-57 9-16,0 0 0,61-3 15,-61 3-15,0 0 0,55 0 16,-55 0-16,0 0 16,0 0-16,43 0 0,-43 0 0</inkml:trace>
  <inkml:trace contextRef="#ctx0" brushRef="#br0" timeOffset="27849.75">22430 5863 0,'0'0'15,"0"0"-15,0 0 0,0 0 16,19 16-16,-19-16 0,0 0 16,0 0-16,21 6 15,-21-6-15,0 0 0,34 3 31,-34-3-31,0 0 0,45 3 16,-45-3-16,55 4 0,-55-4 16,64 2-16,-64-2 0,64 6 15,-64-6-15,60 6 16,-60-6-16,58 3 0,-58-3 16,61 3-16,-61-3 0,61 3 15,-61-3-15,70 0 16,-70 0-16,73-3 0,-73 3 15,82 0-15,-82 0 16,82 0-16,-82 0 0,85-3 16,-6 3-16,-18 0 0,-12 0 15,-3 0-15,2 0 16,-48 0-16,52 0 0,3-3 16,0 0-16,-55 3 15,57-3-15,-57 3 0,67 0 16,-67 0-16,73 3 0,-73-3 15,73 0-15,-73 0 16,70-6-16,-70 6 0,67-5 16,-67 5-16,61-4 0,-9 4 15,-52 0-15,0 0 16,0 0-16,33 4 16</inkml:trace>
  <inkml:trace contextRef="#ctx0" brushRef="#br0" timeOffset="30001.95">9171 6902 0,'0'0'0,"-39"-3"16,39 3-16,-46-7 16,46 7-16,-64-8 0,64 8 15,-67-6-15,67 6 0,-70-7 16,70 7-16,-73-3 16,73 3-16,-73-3 0,73 3 15,-76-3-15,76 3 16,-82 0-16,82 0 0,-88 3 15,88-3-15,-86 3 16,14-3-16,72 0 0,-70 0 16,9 6-16,9 1 0,52-7 15,-51 6-15,-5 2 16,-1 2-16,57-10 0,-52 21 16,0 3-16,7 6 15,3 0-15,42-30 0,0 0 16</inkml:trace>
  <inkml:trace contextRef="#ctx0" brushRef="#br0" timeOffset="33579.58">16954 7695 0,'0'0'16,"0"0"-16,0 0 0,0 0 15,0 0-15,0 0 0,0 0 16,0 0-16,0 0 16,0 0-16,0 0 0,0 0 15,0 0-15,0 0 0,-19 9 16,19-9-16,0 0 15,0 0-15,16 21 16,-16-21-16,0 0 0,0 0 16,27 28-16,-27-28 0,0 0 15,39 30-15,-39-30 16,0 0-16,49 21 0,-49-21 16,51 6-16,-51-6 15,0 0-15,55-9 0,-55 9 16,52-15-16,-52 15 15,51-15-15,-51 15 0,52-13 16,-52 13-16,0 0 0,62-3 16,-62 3-16,69 7 0,-69-7 15,61 21-15,-61-21 0,55 33 16,-55-33-16,52 36 16,-10-9-16,-42-27 0,43 21 15,-43-21-15,45 18 0,-45-18 16,49 10-16,0-7 15,-49-3-15,52-7 0,-52 7 16,57-14-16,-57 14 16,61-13-16,-61 13 0,64-11 15,-64 11-15,63-10 16,-63 10-16,68-6 0,-14 6 16,-54 0-16,0 0 0,58 9 15,0 3-15,-58-12 16,52 16-16,-1-2 0,-51-14 15,46 16-15,-46-16 0,51 11 16,-51-11-16,62 7 16,-62-7-16,60-7 0,4-7 15,-12-5-15,-52 19 16,55-21-16,-55 21 16,58-24-16,-58 24 0,63-24 15,-63 24-15,70-24 0,-70 24 0,76-12 16,-76 12-16,73-3 0,-73 3 15,70 15-15,-12 9 16,-58-24-16,46 21 0,-4 1 16,-42-22-16,49 21 0,-49-21 15,60 14-15,-4-7 16,-56-7-16,51-3 0,4-10 16,-55 13-16,61-24 0,-61 24 15,73-29-15,-10-8 16,-63 37-16,62-27 0,-5 3 15,4 5-15,-61 19 16,51-14-16,-2 7 0,-49 7 16,55-3-16,-55 3 0,67 0 15,-67 0-15,70 7 16,-70-7-16,73 12 0,-73-12 16,70 15-16,-70-15 0,73 15 15,-13 0-15,-60-15 16,55 9-16,-3-6 15,-52-3 1,64-9-16,-64 9 0,70-15 16,-70 15-16,79-21 15,-79 21-15,82-24 0,-82 24 16,82-24-16,-82 24 0,79-19 16,-79 19-16,79-15 15,-79 15-15,79-3 0,-17 12 16,-62-9-16,51 21 0,-9 3 15,-42-24-15,40 31 16,-40-31-16,49 30 0,-49-30 16,55 33-16,-55-33 0,60 31 15,-60-31-15,61 17 16,-61-17-16,61 6 16,-1-9-16,-60 3 0,52-12 15,0-3-15,-52 15 0,51-15 16,-51 15-16,65-15 15,-65 15-15,66-15 0,-66 15 16,65-12-16,-8 9 16,-57 3-16,49 3 0,0 9 15,-49-12-15,42 12 0,-42-12 16,42 21-16,-42-21 16,46 27-16,-46-27 0,49 15 15,-49-15-15,52 12 0,-52-12 16,51 6-16,-51-6 15,58-3-15,-58 3 0,64-11 16,-64 11-16,67-21 16,-67 21-16,61-31 0,-61 31 15,0 0-15</inkml:trace>
  <inkml:trace contextRef="#ctx0" brushRef="#br0" timeOffset="42166.88">24167 8784 0,'0'0'0,"0"0"0,0 0 15,0 0-15,0 0 16,0 0-16,0 0 16,0 0-16,0 0 0,-31-3 0,31 3 15,0 0-15,-36-12 0,36 12 16,-46-18-16,46 18 16,-48-15-16,48 15 0,-49-15 15,49 15-15,-52-12 0,52 12 16,-48-9-16,48 9 15,-45-10-15,45 10 0,-52-6 16,52 6-16,-58-5 0,58 5 16,-64-9-16,64 9 15,-64-7-15,64 7 0,-64-9 16,7-3-16,57 12 16,-61-15-16,61 15 0,-64-12 15,6 0-15,58 12 0,-61-6 16,61 6-16,-69-9 15,69 9-15,-74-6 0,7-4 16,67 10-16,-63-5 0,-5 2 16,11 0-16,57 3 15,-58-3-15,-3 3 16,-3 0-16,64 0 0,-60 0 16,-4-3-16,3 3 15,3 0-15,58 0 16,-64 0-16,64 0 0,-79 0 15,79 0-15,-92 0 0,2 0 0,17 0 16,73 0-16,-74 0 16,1 0-16,13 0 0,60 0 15,-67 3-15,-3 0 16,6-3-16,64 0 0,-70 0 16,-2 3-16,4 0 0,68-3 15,-76 0-15,0 3 16,13-1-16,63-2 0,-68 0 15,-2-2-15,10 2 0,60 0 16,-67 0-16,-9 0 16,12 0-16,64 0 0,-70-3 15,0 3-15,3 0 16,67 0-16,-70 0 0,0 0 16,9 0-16,61 0 0,-70-3 15,1 3-15,4-3 16,65 3-16,-72-3 0,72 3 15,-89-3 1,89 3-16,-97-3 0,6-4 16,18 4-16,73 3 15,-70 0-15,0 0 0,6 0 0,64 0 0,-64 0 16,-3 3-16,3 0 16,64-3-16,-66 0 0,-5 0 15,71 0-15,-70-3 0,1 3 16,2 0-16,9 3 15,58-3-15,-64 0 16,-3 4-16,3-4 0,64 0 0,-63 0 16,-5-4-16,8 1 15,60 3-15,-67-3 16,3 3-16,7 0 0,57 0 16,-62-2-16,-1-1 15,63 3-15,-70 0 0,-1 0 16,8 0-16,63 0 0,-67-3 15,3 3-15,10-3 16,2 3-16,52 0 0,-58 0 16,-9 0-16,6-3 0,61 3 15,-64-7-15,-3-1 16,67 8-16,-69-6 0,4 3 16,11 3-1,2-4-15,52 4 16,-61-3-16,0 0 0,6-2 0,55 5 0,-57-3 15,-1 6-15,58-3 0,-64 2 16,-2-2-16,4 3 16,62-3-16,-54 3 0,-4 0 15,58-3-15,-64 4 0,64-4 16,-76 3-16,3 0 16,73-3-16,-70 3 0,13-3 15,5 2-15,6 4 16,46-6-16,-55 7 0,55-7 15,-73 9-15,73-9 0,-76 5 16,3 1-16,10 4 16,63-10-16,-58 6 0,58-6 15,-67 8-15,67-8 0,-76 7 16,3-1-16,73-6 16,-67 6-16,6 0 0,9 0 15,52-6-15,-52 9 0,-2-6 16,54-3-16,-61 3 15,61-3-15,-76 3 16,76-3-16,-85 3 0,85-3 0,-85 3 31,6 0-31,79-3 16,-67 3-16,0 0 0,67-3 16,-64 3-16,64-3 0,-73 3 15,73-3-15,-86 4 16,86-4-16,-84 0 0,5 0 15,79 0-15,-71 2 16,8 1-16,8 0 0,7-3 16,48 0-16,-55 3 15,-12-3-15,67 0 0,-64 0 16,0 3-16,6-3 16,7 3-16,51-3 0,-65 0 15,65 0-15,-72 3 0,72-3 16,-86 0-16,86 0 15,-94 0-15,94 0 0,-94-3 16,9 0-16,12 0 0,73 3 16,-67-6-16,0 1 15,67 5-15,-67-7 0,-3 4 16,6 3-16,10 0 16,8 0-16,-6-3 0,1 0 15,51 3-15,-58-3 0,-6-3 16,0 3-16,64 3 15,-70 0-15,-3 3 0,73-3 0,-76 0 16,76 0-16,-85 0 0,6 0 16,9-3-16,70 3 0,-70-3 15,0 3-15,9 0 16,61 0-16,-64 0 16,-6 0-16,70 0 0,-73-3 15,0 0-15,4-6 0,4 3 16,65 6-16,-66-3 15,-1 3-15,67 0 0,-71-3 16,-1 3-16,5 0 16,67 0-16,-70-3 0,3 0 15,0-3-15,10 0 16,57 6-16,-62-3 0,-1 0 16,2 0-16,9 0 0,4 0 15,-1 3-15,49 0 16,-61 0-16,-6 0 0,6 0 15,3 0-15,58 0 0,-63 3 16,-7 0-16,70-3 16,-67 0-16,0 0 15,3 0-15,3 3 16,61-3-16,-60 3 0,60-3 0,-76 0 0,76 0 16,-82 0-16,82 0 15,-89-3-15,89 3 0,-88 0 16,12-6-16,76 6 15,-67-6-15,12 2 0,6 1 16,7-2-16,42 5 0,-52-6 16,52 6-16,-64-3 15,64 3-15,-73-3 0,73 3 16,-73-3-16,73 3 0,-72-4 16,72 4-16,-76-6 15,76 6-15,-68 0 0,68 0 16,-63 0-16,63 0 0,-67 3 15,67-3-15,-64 10 16,64-10-16</inkml:trace>
  <inkml:trace contextRef="#ctx0" brushRef="#br0" timeOffset="42990.55">8088 9303 0,'0'0'0,"0"0"0,0 0 16,0 0-16,0 0 16,49 3-1,-49-3-15,0 0 0,49 3 16,-49-3-16,0 0 16,57 3-16,7 0 0,-64-3 0,58 6 15,-58-6-15,55 9 16,-55-9-16,55 10 0,-55-10 15,54 9-15,-54-9 0,58 2 16,-58-2-16,61 6 16,-61-6-16,61 3 0,-61-3 15,64 4-15,-64-4 16,69 3-16,-69-3 0,71 3 16,-71-3-16,70 9 0,-70-9 15,73 6-15,-73-6 16,76 6-16,-76-6 0,75 3 15,-75-3-15,80 3 16,-80-3-16,82 3 0,-82-3 16,79 3-16,-79-3 0,82 3 15,-6-3-15,-18 0 16,-58 0-16,57 0 0,-57 0 16,65 0-16,-65 0 15,73 0-15,-73 0 16,79 0-16,-79 0 0,82-3 15,-82 3-15,84 0 0,-84 0 0,77 0 16,-16 3-16,-61-3 16,51 3-16,-51-3 0,52 6 15,-52-6-15,55 6 16,-6 3-16,-49-9 0,45 9 16,-45-9-16,0 0 15,45 9-15,-45-9 0</inkml:trace>
  <inkml:trace contextRef="#ctx0" brushRef="#br0" timeOffset="44240.26">8052 8796 0,'0'0'0,"0"0"0,0 0 16,0 0-16,-46 15 16,46-15-16,0 0 0,0 0 15,-48 13-15,48-13 0,0 0 16,-55 8-16,55-8 15,-58 3-15,58-3 0,-51-5 16,-1-7-16,52 12 16,-46-19-16,46 19 0,-49-24 15,1-6-15,2 3 0,46 27 16,-49-34-16,1-2 16,2 3-16,46 33 0,-51-39 15,-4-3-15,6 5 16,4 7-16,5-2 0,1 1 15,-1 1-15,3 3 0,-2-3 16,-6-4-16,2 4 16,43 30-16,-49-36 0,-6-3 15,55 39-15,-51-37 0,-4 1 16,55 36-16,-55-39 16,55 39-16,-51-42 0,51 42 15,-55-42-15,55 42 0,-52-30 16,52 30-16,-48-28 15,48 28-15,0 0 16,-46-17-16,46 17 0,0 0 16,0 0-16,-33-10 0,33 10 15,0 0-15,0 0 16,0 0-16,-16 42 0,16-42 16,6 57-16,-6-57 15,15 61-15,-15-61 0,28 57 16,-28-57-16,0 0 0,0 0 15,24 51-15,-24-51 16,0 0-16,0 0 0,12 31 16,-12-31-16,0 0 15,0 0-15,-24-36 0,24 36 16,-31-61-16,31 61 0,-30-72 16,30 72-16,-24-75 15,24 75-15,0 0 0,0 0 16,-15-61-16,15 61 0,0 0 15,0 0-15,-4-42 16,4 42-16,0 0 0,0 0 16,24-15-16,-24 15 0,0 0 15,40 15-15,-40-15 16,40 27-16,-40-27 0,42 31 16,-42-31-16,0 0 15,33 11-15,-33-11 0</inkml:trace>
  <inkml:trace contextRef="#ctx0" brushRef="#br0" timeOffset="58523.19">2313 4957 0,'0'0'0,"0"0"0,0 0 16,0 0-16,0 0 16,0 0-16,0 0 15,0 0-15,0 0 0,0 0 0,19 35 16,-11 19-16,-2 10 16,-6-64-16,4 63 15,2 0-15,-6-63 0,3 67 16,0-7-16,-3-3 15,0-57-15,0 55 0,4-4 16,-4-51-16,0 0 0,-4 51 16,1-5-16,3-46 15,0 0-15,-19 33 0,-8-9 16,27-24-16,-36 12 0,36-12 16,0 0-16,-46 3 15,46-3-15,0 0 0,-54 10 16,54-10-16,0 0 15,0 0-15,-55 5 16,55-5-16,0 0 0,0 0 0,-36 9 16,36-9-16,0 0 0,0 0 15,20-9-15,35-9 16,9 6-16,-64 12 0,85-15 16,10 3-16,-4 6 0,-6 0 15,-13 3-15,-6 3 16,-9-5-16,-57 5 0,54-13 15,-11-8-15,-43 21 0</inkml:trace>
  <inkml:trace contextRef="#ctx0" brushRef="#br0" timeOffset="58788.75">2086 4962 0,'0'0'16,"0"0"-16,0 0 0,45-24 15,1 3-15,-46 21 0,69-19 16,14 4-16,-13-3 15,-70 18-15,70-30 0,-70 30 16</inkml:trace>
  <inkml:trace contextRef="#ctx0" brushRef="#br0" timeOffset="59218.64">3059 4811 0,'0'0'15,"0"0"-15,6 21 0,-6-21 16,9 45-16,6 13 0,-6-4 16,-6 1-16,-3-55 15,3 63-15,-3 0 0,3 1 16,-3-64-16,6 75 0,6-6 16,-12-69-16,15 70 15,-15-70-15,22 54 0,-22-54 16,33 36-1,-33-36-15,40 18 16,3-21-16,-3-21 0,-2-9 16,-4-15-16,-7-19 0,-5 0 15,-8 8-15,2-5 16,-10 4-16,-6 60 0,-3-60 16,-6 5-16,9 55 0,0 0 15,-16-54-15,16 54 16,-21-60-16,21 60 0,-24-51 15,24 51-15,0 0 16,0 0-16,-27-43 0,27 43 16,0 0-16,-9-36 0,9 36 15,12-27-15,-12 27 16,0 0-16</inkml:trace>
  <inkml:trace contextRef="#ctx0" brushRef="#br0" timeOffset="59499.86">4227 4754 0,'0'0'0,"0"0"0,0 0 16,-26 5-16,26-5 0,-33 10 15,-10 10-15,-5 5 16,6 2-16,42-27 0,-43 39 15,4 7-15,8 2 16,31-48-16,-21 58 0,21-58 16,-10 75-16,10-75 0,16 78 15,14-5-15,10-20 16,5-19-16,16-13 0,16-9 16,4-14-16,-4-14 0,-1-14 15,-3-16-15,-73 46 16</inkml:trace>
  <inkml:trace contextRef="#ctx0" brushRef="#br0" timeOffset="59718.52">4868 4748 0,'0'0'16,"0"0"-16,0 0 0,0 0 15,0 27-15,0-27 0,5 51 16,-5-51-16,10 79 16,-1 24-16,-3 2 0,-9-11 15,-6-1-15,-9-6 16,-10-12-16,28-75 0,0 0 16</inkml:trace>
  <inkml:trace contextRef="#ctx0" brushRef="#br0" timeOffset="59965.56">4834 4841 0,'0'0'0,"0"0"16,25 10-16,24 10 16,5 5-16,4 5 0,9 15 15,2 3-15,-1-8 16,-17-7-16,-8-12 0,-43-21 16</inkml:trace>
  <inkml:trace contextRef="#ctx0" brushRef="#br0" timeOffset="60215.51">5351 4582 0,'0'0'0,"0"0"0,0 0 15,0 0-15,0 0 0,0 0 16,0 0-16,0 0 0,3 24 15,-3-24-15,3 63 16,3 9-16,7 13 0,-4 6 16,-6 3-16,-3-10 0,-6-9 15,-3-11-15,9-64 16,0 0-16</inkml:trace>
  <inkml:trace contextRef="#ctx0" brushRef="#br0" timeOffset="61230.88">2652 6413 0,'0'0'0,"0"0"0,0 0 16,5 24-16,-5-24 0,9 36 16,-3 13-16,4 5 0,-4 3 15,-6-57-15,8 70 16,-2 6-16,-6-76 0,0 68 15,0-68-15,-8 55 16,8-55-16,0 0 0,-19 24 16,19-24-16,-22-21 0,1-24 15,3-9-15,6-10 16,0 1-16,12 63 0,-16-79 16,5-2-16,11 81 0,-16-76 15,5 13-15,11 63 16,-4-48-16,4 48 0,4-46 15,-4 46-15,11-42 16,-11 42-16,25-42 0,8 3 16,-33 39-16,40-31 0,-40 31 15,46-14-15,-46 14 16,48-3-16,-2 17 0,-46-14 16,39 40-16,-24 11 0,-24 7 15,-24 4-15,-12-8 16,-5-14-16,50-40 15,-53 24-15,53-24 0,0 0 0,-59 18 16,59-18-16,0 0 16,0 0-16,-52 16 15,52-16-15,0 0 0,-15 11 16,42-2-16,-27-9 0,58 4 16,13-1-16,2 0 15,2 3-15,-8-1 0,-67-5 16,71 7-16,7-4 15,1-6-15,-12 3 0,-12-7 16,-55 7-16,51-11 0,-51 11 16,0 0-16,0 0 15,47-16-15,-47 16 0,0 0 16,14-21-16,-14 21 16,-11-27-16,11 27 0,-40-15 15,40 15-15,-49 0 0,3 15 16,46-15-16,0 0 15,-33 39-15,33-39 0,-9 58 16,9-58-16,12 69 0,24-14 16,19-19-16,9-24 15,0-18-15,-7-12 0,5-15 16,-8-7-16,-54 40 0,0 0 16</inkml:trace>
  <inkml:trace contextRef="#ctx0" brushRef="#br0" timeOffset="61818.41">3881 5936 0,'0'0'0,"0"0"15,0 0-15,10 24 0,-10-24 16,20 37-16,-3 23 16,1 6-16,0 10 0,-18-76 15,16 93-15,-10 9 16,-6-102-16,3 94 0,-3-94 16,0 0-16,0 0 0,0 67 15,0-67-15,0 0 16,0 0-16,-3 33 0,3-33 15,0 0-15,-27-21 16,27 21-16,-28-31 0,28 31 16,-37-30-1,37 30-15,-42-12 16,5 18-16,4 16 0,33-22 16,-27 36-16,27-36 0,-22 51 0,22-51 15,-6 61-15,6-61 16,12 48-16,-12-48 0,31 30 15,11-21-15,-42-9 16,49-15-16,-3-21 0,-12-16 16,-34 52-16,30-54 0,-30 54 15,0 0-15,0 0 16,24-45-16,-24 45 0,0 0 16,24-22-16,-24 22 0,24 7 15,1 23-15,-1 9 16,-24-39-16,33 52 15,4-7-15,-37-45 0,43 36 0,12-24 16,3-18-16,-58 6 16,48-27-16,-48 27 15</inkml:trace>
  <inkml:trace contextRef="#ctx0" brushRef="#br0" timeOffset="62326.69">4880 6109 0,'0'0'16,"0"0"-16,6 20 0,-6-20 15,12 58-15,-12-58 0,15 81 16,-9 10-16,-3-16 15,-3-75-15,3 78 0,-9-11 16,6-67-16,-6 54 0,6-54 16,0 0-1,0 0-15,-5 43 0,5-43 16,0 0-16,9 24 16,-9-24-16,33 6 15,12-12-15,10-9 0,-3-3 16,-1 2-16,-51 16 0,62-9 15,-62 9-15,60-5 16,-60 5-16,55-7 0,-55 7 16,0 0-16,43-15 15,-43 15-15,0 0 0,24-27 16,-24 27-16,9-42 0,-9 42 16</inkml:trace>
  <inkml:trace contextRef="#ctx0" brushRef="#br0" timeOffset="62503.02">5388 6308 0,'0'0'0,"0"0"15,0 0-15,0 0 0,0 0 16,3 29-16,-3-29 16,6 37-16,-6-37 0,9 51 15,-9-51-15,6 69 0,-6-69 16,0 0-16,0 0 15,3 58-15</inkml:trace>
  <inkml:trace contextRef="#ctx0" brushRef="#br0" timeOffset="62706.13">5376 6078 0,'0'0'16,"0"0"-16,0 0 0,0 0 15,0 0-15,0 0 0,0 0 16,0 0-16,0 0 16</inkml:trace>
  <inkml:trace contextRef="#ctx0" brushRef="#br0" timeOffset="63132.2">5656 6497 0,'0'0'0,"0"0"15,0 0-15,0 0 16,0 0-16,0 0 0,0 0 0,14-12 15,17-18-15,-31 30 16,28-36-16,-28 36 16,20-48-16,-20 48 0,0 0 15,0 0-15,7-39 16,-7 39-16,0 0 0,0 0 16,-15-24-16,15 24 0,0 0 15,0 0-15,0 0 16,0 0-16,0 0 0,-28 32 15,28-32-15,9 34 16,-9-34-16,22 33 0,-22-33 16,33 30-16,-33-30 0,37 31 15,-37-31-15,24 26 16,-24-26-16,0 0 0,3 39 16,-3-39-16,-18 40 0,-19-13 15,37-27 1,-45 12-16,45-12 0,0 0 15</inkml:trace>
  <inkml:trace contextRef="#ctx0" brushRef="#br0" timeOffset="63401.82">6015 5828 0,'0'0'0,"0"0"0,0 0 16,0 0-16,11 30 0,-11-30 16,19 54-16,2 28 15,0 14-15,-8-2 0,-8 6 16,-2 10-16,0-10 0,-3-100 15,0 100-15,7-9 16,-7-91-16</inkml:trace>
  <inkml:trace contextRef="#ctx0" brushRef="#br0" timeOffset="63639.27">6035 6271 0,'0'0'0,"0"0"15,65-6-15,5-9 16,9-5-16,-6-1 0,-7 2 15,-66 19-15</inkml:trace>
  <inkml:trace contextRef="#ctx0" brushRef="#br0" timeOffset="64683.8">2131 7451 0,'0'0'0,"0"0"15,-2 33-15,2-33 0,0 48 16,-3 22-16,6-7 15,2-3-15,-5 1 0,3 2 16,-1 1-16,-2-1 0,7 12 16,3 9-16,-5 7 15,-2-3-15,0-1 16,0 16-16,-3 5 0,0-5 16,0 9-16,0 11 0,0 0 15,-3-11-15,-3 12 16,4 9-16,-1 9 0,0-13 15,0 10-15,-4 15 16,1-6-16,3-24 0,-2 2 16,-5-5-16,4-19 0,6-102 15</inkml:trace>
  <inkml:trace contextRef="#ctx0" brushRef="#br0" timeOffset="65438.45">1903 8105 0,'0'0'0,"0"0"0,0 0 16,0 0-16,0 0 0,0 0 15,0 0-15,64-6 0,-64 6 16,48-6-16,-48 6 16,58-3-16,3 3 15,-61 0-15,73-3 0,-73 3 16,91-3-16,-91 3 15,91 0-15,-91 0 0,85 3 16,-85-3-16,0 0 0,76-3 16,-76 3-16,0 0 15,0 0-15,0 0 0,0 0 16,0 0-16,0 0 0,55 0 16,-43-15-16,-12 15 15,-21-36-15,21 36 0,-36-37 16,36 37-16,0 0 0,0 0 15,-55-27-15,55 27 16,0 0-16,0 0 0,0 0 16,0 0-16,0 0 15,-45-11-15,27 19 0,18-8 16,14 37-16,-14-37 0,34 42 16,-34-42-16,46 45 15,-46-45-15,0 0 0,45 48 16,-45-48-16,21 52 0,-21-52 15,-3 48-15,3-48 16,0 0-16,-27 49 16,27-49-16,0 0 0,0 0 15,-40 36-15,40-36 16</inkml:trace>
  <inkml:trace contextRef="#ctx0" brushRef="#br0" timeOffset="65934.96">2852 7988 0,'0'0'15,"0"0"-15,0 0 0,18 27 16,0 3-16,-18-30 0,27 39 15,7 6-15,-7 4 16,2-7-16,-2 10 0,0 8 16,0-3-16,-27-57 0,24 57 15,0 1-15,-24-58 16,0 0-16,0 0 0,22 41 16,-22-41-16,0 0 0,0 0 15,0 0-15,0 0 16,0 0-16,14 16 15,-14-16-15,13-40 0,-13 40 16,6-89-16,-6-5 0,0 6 16,0 88-16,-3-85 15,3 85-15,0-87 0,0 87 16,0 0-16,6-82 16,-6 82-16,3-75 0,-3 75 15,6-59-15,-6 59 16,0 0-16,0 0 0,9-58 15,3 12-15,-12 46 0,7-39 16,-7 39-16,0 0 16,0 0-16,-4-33 0,4 33 15</inkml:trace>
  <inkml:trace contextRef="#ctx0" brushRef="#br0" timeOffset="66697.24">3402 8093 0,'0'0'16,"0"0"-16,10 52 0,-5-4 15,-5-48-15,12 54 0,6 10 16,-18-64-16,25 63 15,-25-63-15,24 54 0,-24-54 16,0 0-16,0 0 0,28 37 16,-1-32-16,-6-32 15,-21 27-15,22-51 0,2-15 16,-24 66-16,15-67 0,-15 67 16,0 0-16,0 0 15,10-54-15,-10 54 16,0 0-16,0 0 0,8-24 15,-8 24-15,0 0 0,16 57 0,-16-57 16,15 76-16,0-3 16,3-7-16,-18-66 0,28 60 15,8-15-15,-36-45 16,0 0-16,49 21 0,-49-21 16,63-3-16,-63 3 0,53-24 15,-53 24-15,45-37 16,-45 37-16,33-48 0,-12-8 15,-8-2-15,-7 1 0,-3-4 16,-3-14-16,-3-4 16,0 10-16,0-1 15,3 70-15,-13-72 0,13 72 0,-18-78 16,-2 11-16,20 67 16,-22-60-16,-2 15 15,24 45-15,0 0 0,-31-34 16,31 34-16,0 0 0,-34-15 15,34 15-15,0 0 16,0 0-16,-27 6 16,27-6-16,-21 30 15,21-30-15,-6 61 0,6-61 16,3 90-16,9 19 0,7-10 0,-19-99 0,20 112 16,8 0-16,3-22 15,-31-90-15,39 85 16,4-18-16,-7-13 0,-36-54 15,40 48-15,-40-48 0,39 45 16,-39-45-16,0 0 16,0 0-16,30 33 0,-30-33 15,28 3-15,-28-3 16,0 0-16</inkml:trace>
  <inkml:trace contextRef="#ctx0" brushRef="#br0" timeOffset="67900.81">4323 8187 0,'0'0'0,"0"0"0,0 0 16,9 42-16,7 9 15,-16-51 1,15 73-16,-15-73 15,12 75-15,-12-75 0,0 0 16,0 0-16,0 0 0,0 0 0,0 0 16,0 0-16,16 61 15,-16-61-15,14 11 16,5-38-16,-1-18 0,0-3 0,0 3 16,-18 45-16,22-42 15,-22 42-15,0 0 16,0 0-16,18-13 0,-18 13 15,0 0-15,15 28 16,-15-28-16,16 45 0,-5 10 16,-11-55-16,19 57 0,-19-57 15,27 50-15,-27-50 16,43 33-16,-43-33 0,45 16 16,-45-16-16,49-6 15,-49 6-15,49-24 0,-49 24 16,42-37-16,-42 37 0,37-48 15,-37 48-15,21-51 16,-21 51-16,0 0 0,0-48 16,0 48-16,0 0 0,-19-39 15,19 39-15,0 0 16,-33-21-16,33 21 0,-42 6 16,2 24-16,40-30 0,-27 51 15,14 12-15,13-63 16,7 67-16,21-13 0,11-18 15,3-9-15,1-12 0,5-6 16,-48-9-16,49 0 16,-49 0-16,46-24 15,-46 24-15,0 0 0,43-39 16,-43 39-16,27-48 0,-27 48 16,0 0-16,9-61 15,-9 61-15,0 0 0,-9-72 16,-10 9-16,19 63 15,0 0-15,0 0 0,-18-48 16,18 48-16,0 0 0,0 0 16,0 0-16,0 0 15,24-16-15,-24 16 0,37 28 16,-37-28-16,36 30 0,-36-30 16,0 0-16,37 36 15,-37-36-15,0 0 16,21 43-16,-21-43 0,0 0 15,10 51-15,-10-51 0,0 0 0,9 53 16,-9-53-16,18 52 16,-18-52-16,30 33 0,-30-33 15,49 12-15,6-18 16,-55 6-16,57-15 0,-57 15 16,52-24-16,-52 24 0,0 0 15,43-42-15,-43 42 16,0 0-16,30-52 0,-30 52 15,12-54-15,-12 54 16,0 0-16,-12-38 0,12 38 16,0 0-16,-33-22 0,33 22 15,-49 3-15,3 21 16,46-24-16,-39 49 0,39-49 16,-15 66-16,15-66 0,9 60 15,-9-60-15,24 45 16,-24-45-16,40 12 0,-40-12 15,42-21-15,-42 21 0,40-36 16,-40 36 0,0 0-16,30-46 15,-30 46-15,0 0 0,0 0 16,0 0-16,0 0 0,0 0 0,22-29 16,-22 29-16,21 8 0,-21-8 15,18 55-15,-18-55 0,18 72 16,-18-72-16,0 0 15,0 0-15,27 60 0</inkml:trace>
  <inkml:trace contextRef="#ctx0" brushRef="#br0" timeOffset="68281.24">5649 7915 0,'0'0'0,"0"0"15,0 0-15,18 40 16,-2-5-16,5 20 0,0 11 16,-2 13-16,-7 0 0,-6 5 15,-3-5-15,6-1 16,-9-78-1,12 72-15,-12-72 16,15 69-16,-15-69 0,28 55 16,-28-55-16,0 0 0,36 36 15,-36-36-15,39 12 16,-39-12-16,31-18 0,-31 18 16,9-46-16,-9 46 15,0-60-15,-15-3 0,-6 9 16,21 54-16,-28-40 0,-2 7 15,30 33-15,0 0 16,-30-24-16,11 0 0,19 24 16</inkml:trace>
  <inkml:trace contextRef="#ctx0" brushRef="#br0" timeOffset="68546.8">5899 7891 0,'0'0'0,"0"0"16,21 22-16,3 2 16,1 8-16,-7 14 0,0 5 15,0 18-15,-6 13 0,1-3 16,-7 5-16,-6 3 15,0-12-15,0-75 0,3 76 16,-3-76-16,9 66 0,-9-66 16,25 49-16,-25-49 15</inkml:trace>
  <inkml:trace contextRef="#ctx0" brushRef="#br0" timeOffset="68906.1">6239 8552 0,'0'0'0,"0"0"0,0 0 16,0 0-16,37 15 15,5-15-15,-42 0 0,40-19 16,-4-14-16,-36 33 0,24-48 15,-24 48-15,7-53 16,-7 53-16,0 0 0,0 0 16,-15-40-16,15 40 15,-33-21-15,33 21 0,-43 3 16,43-3-16,-40 24 0,40-24 16,-24 48-16,24-48 15,-7 66-15,23 1 0,11-7 16,16-8-16,9-10 15,3-12-15,2-3 0,-5-3 16,-6-2-16,-46-22 0,0 0 16</inkml:trace>
  <inkml:trace contextRef="#ctx0" brushRef="#br0" timeOffset="69957.63">1884 9351 0,'0'0'0,"37"9"0,6-5 15,-43-4-15,48 3 0,-48-3 16,61 0-16,-61 0 16,70 3-16,-70-3 0,82 0 15,0 0-15,-17 6 0,-65-6 16,57 3-16,-57-3 16,61 0-16,-61 0 0,0 0 15,57 3-15,-57-3 16,0 0-16,0 0 0,49 3 15,-49-3-15,0 0 0,0 0 16,0 0-16,0 0 16,0 0-16,0-39 0,-33 8 15,33 31-15,0 0 0,-49-30 16,49 30-16,0 0 16,-45-30-16,45 30 0,0 0 15,0 0-15,-40-21 0,40 21 16,0 0-16,0 0 0,0 0 15,0 0-15,0 0 16,-30-9-16,30 9 0,0 0 16,57 12-16,-57-12 0,52 18 15,3 6-15,-55-24 16,36 33-16,-36-33 0,0 0 16,0 0-16,15 37 15,-15-37-15,-9 36 0,9-36 16,-31 36-16,31-36 0,-51 40 15,51-40-15,-51 48 16,51-48-16,-43 51 0,43-51 16,0 0-16,0 0 0,-17 38 15,17-38-15,0 0 16</inkml:trace>
  <inkml:trace contextRef="#ctx0" brushRef="#br0" timeOffset="70441.89">3153 9164 0,'0'0'0,"0"0"0,0 0 16,0 0-16,3 37 0,-3 14 16,0-51-16,0 69 0,0 16 15,0-6-15,0-1 16,0-78-16,0 78 0,0-78 15,0 0-15,3 72 0,-3-72 16,0 0-16,15 51 16,-15-51-16,0 0 15,0 0-15,36 28 0,-36-28 16,55 3-16,-55-3 16,64-9-16,-64 9 0,73-19 15,-9-1-15,-64 20 0,58-16 16,-4 1-16,-54 15 15,55-15-15,-55 15 0,51-18 16,-51 18-16,0 0 0,0 0 16,38-21-16,-38 21 15,0 0-15</inkml:trace>
  <inkml:trace contextRef="#ctx0" brushRef="#br0" timeOffset="70681.07">3256 9412 0,'0'0'0,"0"0"0,0 0 16,0 0-16,22 6 15,-22-6-15,42 0 0,-42 0 16,73-3-16,-73 3 0,91-9 15,-11-6-15,-80 15 16,0 0-16,69-21 16,-69 21-16</inkml:trace>
  <inkml:trace contextRef="#ctx0" brushRef="#br0" timeOffset="70910.95">3180 9080 0,'0'0'0,"0"0"0,0 0 16,0 0-16,0 0 0,0 0 0,0 0 16,0 0-16,55 11 15,-55-11-15,77-5 16,10-4-16,-87 9 0,76-12 15,-12-4-15,-64 16 16</inkml:trace>
  <inkml:trace contextRef="#ctx0" brushRef="#br0" timeOffset="71314.81">3956 9264 0,'0'0'0,"0"0"0,18 36 16,-6 0-16,3 10 16,-15-46-16,12 60 0,-6 10 15,-9-1-15,3-69 0,-3 60 16,3-60-16,0 0 16,0 0-16,0 51 15,0-51-15,0 0 0,9 24 0,-9-24 16,24-3-16,4-21 15,-28 24-15,27-40 16,4-1-16,-31 41 0,0 0 0,24-42 16,-24 42-16,0 0 15,0 0-15,21-22 16,-21 22-16,0 0 0,0 0 16,13 51-16,-9 3 15,-4-54-15,7 52 0,12-13 16,-19-39-16,33 24 0,-33-24 15,49 7-15,3-14 16,-52 7-16,51-17 0,-8-11 16,-43 28-1,39-39-15,-39 39 0</inkml:trace>
  <inkml:trace contextRef="#ctx0" brushRef="#br0" timeOffset="73585.84">4625 9059 0,'0'0'0,"0"0"16,21 51-16,-6 3 15,0 10-15,0-1 0,-2 3 16,-4 4-16,-7-6 0,-2-64 16,0 62-16,0-62 15,0 0-15,0 0 0,0 45 16,0-45-16,0 0 16,0 0-16,0 0 0,0 0 15,0 0-15,0 0 0,0 0 16,-24-41-16,24 41 15,-33-27-15,-16 14 0,3 29 16,46-16-16,-45 33 0,4 9 16,6 3-16,35-45 15,-21 51-15,21-51 0,-6 49 16,6-49-16,9 42 0,18-18 16,-27-24-16,46 6 15,-46-6-15,55-15 0,-55 15 16,54-24-16,-54 24 0,52-30 15,-52 30-15,0 0 16,36-31-16,-36 31 16,0 0-16,0 0 0,0 0 0,0 0 15,21-27-15,-21 27 16,0 0-16,40 42 16,-40-42-16,28 43 0,-28-43 15,49 36-15,-49-36 16,76 21-16,-76-21 0,82 0 15,-12-15-15,-70 15 0,48-27 16,-17-12-16,-31 39 16,17-46-16,-17 46 0,0 0 15,13-54-15,-13 54 16,3-45-16,-3 45 0,-19-37 0,19 37 16,0 0-16,-33-20 15,33 20-15,-51 0 0,51 0 16,-52 24-16,6 17 15,13 8-15,33-49 0,-21 60 16,12-2-16,9-58 0,11 45 16,20-18-16,-31-27 15,45 7-15,4-20 0,-3-14 16,-46 27-16,46-36 0,-46 36 16,42-49-16,-42 49 15,0 0-15,0 0 0,27-45 16,-27 45-16,0 0 15,0 0-15,13-15 0,-13 15 16,0 0-16,0 0 0,0 70 16,0-70-16,0 60 15,0-60-15,9 60 0,-9-60 16,27 34-16,-27-34 0,40 0 16,-40 0-16,36-39 15,-36 39-15,27-64 16,-5-3-16,-22 67 15,9-69-15,-6 6 0,-3 63 0,-3-55 0,3 55 16,0 0-16,0 0 0,-6-45 16,6 45-16,0 0 15,0 0-15,0 0 0,0 0 16,3 34-16,0 22 16,0 8-16,-3-64 0,0 69 15,0-69-15,0 61 0,0-61 16,0 0-16,0 0 15,3 48-15,-3-48 0,0 0 16,0 0-16,9 24 16,-9-24-16,0 0 0,0 0 15,0 0-15,0 0 0,36-21 16,-36 21-16,0 0 16,0 0-16,16-30 0,-16 30 15,15-12-15,-15 12 0,15 15 16,-15-15-16,13 48 15,-13-48-15,24 51 0,-24-51 16,45 40-16,-45-40 0,0 0 31,64 18-31,-64-18 16,70-3-16,-70 3 0,55-27 16,-55 27-16,42-45 0,-42 45 15,0 0-15,31-49 16,-31 49-16,18-51 0,-18 51 15,0 0-15,0 0 0,6-48 16,-6 48-16,0 0 16,-15-37-16,15 37 0,0 0 15,-37-18-15,37 18 0,-45 9 16,45-9-16,0 0 16,0 0-16,-24 33 15,24-33-15,6 40 0,-6-40 0,0 0 16,0 0-16,27 36 15,-27-36-15,0 0 16,0 0-16,36 33 0,-36-33 16,37 36-16,-10 13 15,-15 2-15,-12 3 0,-12 1 16,-3 7-16,-6-4 0,21-58 16,-21 67-16,-1 2 15,1-15-15,21-54 0,0 0 16,0 0-16,-27 33 15,27-33-15,-31 6 0,31-6 0,-37-24 16,37 24-16,0 0 16,0 0-16,-30-39 0,30 39 15,-18-48-15,18 48 0,-3-51 16,3 51-16,18-55 16,15 6-16,16 8 0,-49 41 15,65-42-15,7-1 16,-2 8-16,-70 35 0,73-40 15,-15 7-15,-15 0 0,-43 33 16,27-39-16,-27 39 16,12-49-16,-12 49 0,0 0 15,0 0-15,0-42 16,0 42-16,0 0 0,0 0 16,-12-31-16,12 31 0,0 0 15,-22-12-15,22 12 16,-27 9-16,0 22 0,27-31 15,-19 51-15,19-51 0,0 66 16,0-66-16,25 64 16,-25-64-16,45 39 15,-45-39-15,61 3 0,-61-3 16,61-27-16,-61 27 0,0 0 0,46-39 16,-46 39-16,30-46 15,-30 46-15,0 0 0,22-54 16,-22 54-16,0 0 15,12-61-15,-12 61 0,0 0 16,0 0-16,3-51 0,-3 51 16,0 0-16,0 0 15,12-24-15,-12 24 0,45 30 16,-45-30-16,22 39 0,-4 10 16,-18-49-16,12 51 15,-12-51-15,0 0 16,3 55-16,-3-55 0,0 0 0,4 51 15,-4-51-15,8 49 16,-8-49-16,25 32 16,-25-32-16,39 19 0,-39-19 15,49 0-15,-49 0 0,48-13 16,-48 13-16,43-24 16,-10-3-16,-33 27 0,0 0 15,34-33-15,-34 33 16,0 0-16,24-36 0,-24 36 15,0 0-15,0 0 0,10-33 16,-10 33-16,0 0 16,-19-16-16,19 16 0,-33 16 15,33-16-15,-21 39 0,21-39 16,0 0-16</inkml:trace>
  <inkml:trace contextRef="#ctx0" brushRef="#br0" timeOffset="74144.03">7082 9357 0,'0'0'0,"0"0"0,0 0 16,18 61-1,-9-10-15,-3 3 0,-6 15 16,-9 10-16,3 0 0,0-13 16,-3-6-16,9-60 0,-3 61 0,3-61 15,0 0-15,0 0 16,6 54-16,-6-54 0,0 0 15,18 33-15,-18-33 0,0 0 16,30-3-16,-30 3 16,0 0-16,22-30 0,-22 30 15,-3-39-15,3 39 0,-27-18 16,-10 18-16,0 21 16,37-21-16,-39 39 0,2 10 15,37-49-15,-21 53 16,21-53-16,-3 58 0,3-58 15,21 45-15,-21-45 0,43 15 16,-43-15-16,45-12 16,-45 12-16,0 0 0,46-24 15,-46 24-15,0 0 0,43-31 16,-43 31-16,0 0 16,45-35-1,1 19-15,0 19 0,-13 18 16,-33-21-16,34 43 0,2 8 15,-3-3-15,-33-48 0</inkml:trace>
  <inkml:trace contextRef="#ctx0" brushRef="#br0" timeOffset="74722.02">6671 9871 0,'0'0'16,"0"0"-16,0 0 0,0 0 15,25 17-15,-25-17 0,36 19 16,-36-19-16,48 18 15,-48-18-15,55 6 0,-55-6 16,49-9-16,-49 9 0,0 0 16,0 0-16,34-24 15,-34 24-15,0 0 16,0 0-16,9-27 0,-9 27 16,0 0-16,-22-16 15,22 16-15,-39 0 0,-4 18 16,43-18-16,-39 34 0,39-34 15,-34 51-15,34-51 16,-9 66-16,21-5 0,19-10 16,11 0-16,4-12 0,3-6 15,0-9-15,5-2 16,-8-8-16,-46-14 0,51 7 16,-51-7-16</inkml:trace>
  <inkml:trace contextRef="#ctx0" brushRef="#br0" timeOffset="75791.47">1939 10645 0,'0'0'16,"0"0"-16,0 0 0,0 0 16,40 0-16,-40 0 15,45-2-15,-45 2 16,62 0-16,-62 0 0,73 2 15,-1 1-15,-72-3 0,67 0 16,1 0-16,-68 0 16,66-5-16,-66 5 0,76 0 15,-76 0-15,79 2 16,-79-2-16,0 0 0,66 0 16,-66 0-16,0 0 0,0 0 15,41-8-15,-41 8 16,11-18-16,-25-9 0,14 27 15,-31-27-15,31 27 0,-48-27 16,-7 2-16,55 25 16,-49-24-16,49 24 0,-39-21 15,39 21-15,0 0 0,0 0 16,-33-12-16,33 12 16,0 0-16,0 0 15,0 0-15,0 0 0,0 0 16,24 21-16,12 0 0,-36-21 15,42 24-15,-3 9 16,-39-33-16,28 37 0,-28-37 16,0 0-16,12 38 15,-12-38-15,0 0 0,-5 45 16,5-45-16,-25 46 0,25-46 0,-43 45 0,4-9 16,39-36-16,0 0 0,0 0 15,-33 31-15,33-31 16,0 0-16,0 0 15,0 0-15,0 0 16</inkml:trace>
  <inkml:trace contextRef="#ctx0" brushRef="#br0" timeOffset="76109.41">3259 10616 0,'0'0'0,"0"0"0,12 48 15,-5-6-15,-1 21 0,-12 16 16,-10-1-16,-5-11 0,-1-10 16,22-57-16,0 0 31,0 0-31,-9 54 0,9-54 15,0 0-15,19 37 0,-19-37 16,45 18-16,13-9 0,0-12 16,-6-7-16,-4 1 15,4-3-15,-52 12 0,70-12 16,0 1-16,-3 1 16,-67 10-16,73 0 0,-73 0 15,76 6-15,-76-6 0,0 0 16</inkml:trace>
  <inkml:trace contextRef="#ctx0" brushRef="#br0" timeOffset="76343.75">3423 10860 0,'0'0'15,"0"0"-15,43 9 0,-43-9 16,63-9-16,-63 9 0,86-22 16,-10-8-16,-76 30 15</inkml:trace>
  <inkml:trace contextRef="#ctx0" brushRef="#br0" timeOffset="76606.19">3295 10477 0,'0'0'0,"0"0"0,0 0 15,0 0-15,0 0 16,0 0-16,0 0 0,0 0 16,47 0-16,19 3 15,10 3-15,-76-6 0,91 6 16,-91-6-16,98 6 0,-16 6 16,-82-12-16</inkml:trace>
  <inkml:trace contextRef="#ctx0" brushRef="#br0" timeOffset="77122.97">3953 10726 0,'0'0'0,"0"0"0,0 0 15,0 0-15,0 0 0,33 0 16,-33 0-16,39 4 0,7 2 15,0 6-15,-1 9 16,-45-21-16,39 27 0,-39-27 16,0 0-16,31 42 0,-31-42 15,9 46-15,-9-46 16,0 0-16,0 0 0,-9 39 16,9-39-16,0 0 0,-21 15 15,21-15-15,0 0 16,0 0-16,0 0 15,0 0-15,-17-24 0,17 24 16,0 0-16,20-27 0,-20 27 16,39-33-1,-39 33-15,49-37 16,-49 37-16,0 0 0,52-36 0,-52 36 0,0 0 0,0 0 16,40-27-16,-40 27 15,0 0-15,0 0 0,0 0 16,0 0-16,0 0 15,-16 42-15,-14-3 0,30-39 16,-30 52-16,30-52 0,-22 63 16,22-63-16,0 58 15,0-58-15,33 45 0,-33-45 16,58 30-16,-58-30 0,67 0 16,-3-24-16,-64 24 15,52-42-15,-52 42 0</inkml:trace>
  <inkml:trace contextRef="#ctx0" brushRef="#br0" timeOffset="77419.77">4615 10244 0,'0'0'0,"0"0"0,0 0 16,3 24-16,-3-24 0,10 37 15,1 14-15,5 16 16,-7 11-16,-3-6 0,-2 9 16,-4 10-16,-7 2 0,1-8 15,3-6-15,6-4 16,3-11-16,-6-64 0,7 59 15,7-4-15,-14-55 16,0 0-16,0 0 0,19 27 16</inkml:trace>
  <inkml:trace contextRef="#ctx0" brushRef="#br0" timeOffset="77669.71">4862 10833 0,'0'0'15,"0"0"-15,0 0 0,-6 39 16,6-39-16,0 45 0,6 7 16,-6-52-16,9 60 15,-9-60-15,6 69 0,-6-69 16,0 0-16,0 0 0,0 0 15,0 0-15,0 0 16,3 51-16,-3-51 16,0 0-16</inkml:trace>
  <inkml:trace contextRef="#ctx0" brushRef="#br0" timeOffset="77888.42">4908 10468 0,'0'0'0,"0"0"16,0 0-16,0 0 15,0 0-15,0 0 0,0 0 16,0 0-16,0 0 0,0 0 16,0 0-16,0 0 15,0 0-15,0 0 0,0 0 16,0 0-16</inkml:trace>
  <inkml:trace contextRef="#ctx0" brushRef="#br0" timeOffset="78279.62">5023 10824 0,'0'0'0,"0"0"0,0 0 16,12 54-16,3 3 16,-15-57-16,0 0 0,13 51 15,-13-51-15,0 0 0,0 0 16,11 46-16,-11-46 16,0 0-16,0 0 15,16 18-15,-16-18 0,24-12 16,-24 12-16,28-36 15,-28 36-15,0 0 0,0 0 16,30-49-16,-30 49 16,0 0-1,0 0-15,21-27 16,-21 27-16,0 0 0,0 0 16,42 33-16,-42-33 0,19 49 15,-1 5-15,-18-54 16,28 42-16,-28-42 0,39 27 15,-39-27-15,49 7 0,-49-7 16,58-16-16,-58 16 16</inkml:trace>
  <inkml:trace contextRef="#ctx0" brushRef="#br0" timeOffset="78529.56">5659 10923 0,'0'0'0,"0"0"0,0 0 16,0 0-16,0 0 15,0 0-15,-28 12 0,28-12 16,-37 27-16,37-27 0,-42 55 16,42-55-16,-30 78 15,30-78-15,3 84 0,33-8 16,16-22-16,-52-54 0,70 46 15,3-8-15,-9-19 16,-64-19-16,60 0 0,-60 0 16,0 0-16</inkml:trace>
  <inkml:trace contextRef="#ctx0" brushRef="#br0" timeOffset="78818.62">6029 10519 0,'0'0'0,"0"0"0,0 0 16,0 0-16,0 0 0,6 63 15,1 0-15,-1 16 16,-3 11-16,-3-11 0,-3 0 15,-3 2-15,-1 4 0,7-85 16,0 86-16,10-13 16,-10-73-16,12 55 0,-12-55 15,0 0-15,18 30 0,-18-30 16</inkml:trace>
  <inkml:trace contextRef="#ctx0" brushRef="#br0" timeOffset="78990.48">5890 10848 0,'0'0'0,"0"0"0,0 0 15,0 0-15,0 0 0,0 0 16,24 3-16,34 0 16,9-6-16,-1-4 0,10-4 15,16-2-15,-92 13 0</inkml:trace>
  <inkml:trace contextRef="#ctx0" brushRef="#br0" timeOffset="79320.92">4749 10441 0,'-36'23'0,"36"-23"16,-34 19-16,34-19 15,0 0-15,0 0 0,-27 18 16,14 3-16,32 0 16,21-2-16,-40-19 0,72 17 0,23-7 15,-95-10-15</inkml:trace>
  <inkml:trace contextRef="#ctx0" brushRef="#br0" timeOffset="90691.99">21981 669 0,'0'0'0,"0"0"15,0 0-15,0 0 16,0 0-16,0 36 0,0-36 15,-3 38-15,3-38 16,-10 41-16,10-41 0,-6 58 16,6-58-1,3 57-15,0 0 16,0-6-16,4-6 0,2-3 16,-6 4-16,-1-1 0,-2-45 15,10 57-15,-1 13 0,-6-4 16,0 1-16,-3-67 0,0 65 15,3 5-15,3-13 16,-6-57-16,4 61 0,-4-61 16,0 69-16,0-69 0,-4 76 15,4-76-15,0 79 16,0-79-16,-3 72 16,3-72-16,-6 75 0,6-75 15,-9 66-15,9-66 16,-9 61-16,9-61 0,0 0 15,-15 51-15,15-51 0,0 0 16,0 0-16,-9 39 16,9-39-16,0 0 0,0 0 15,-7 22-15,7-22 0,0 0 16,0 0-16,0 0 16,-33-34-16,33 34 0,-24-51 15,-4-13-15,28 64 16,0 0-16,-27-69 15,27 69-15,-24-72 0,24 72 0,-22-58 16,22 58-16,0 0 0,0 0 16,-18-48-16,18 48 15,0 0-15,0 0 0,-18-33 16,18 33-16,0 0 0,0 0 16,0 0-16,0 0 15,0 0-15,0 0 0,-19-18 16,19 18-16,0 0 15,0 0-15,0 0 0,0 0 16,19 36-16,-19-36 0,21 46 16,0 8-16,-21-54 15,18 57-15,-2 0 0,-16-57 16,24 54-16,-24-54 0,0 0 16,25 55-16,-25-55 15,0 0-15,30 27 0,9-30 16,-2-24-16,-4-16 15,7-11-15,5-10 0,4-11 16,-3 9-16,3 0 16,11 0-16,-2 9 0,-10 5 15,-48 52-15</inkml:trace>
  <inkml:trace contextRef="#ctx0" brushRef="#br0" timeOffset="116701.72">21713 3596 0,'0'0'0,"0"0"0,0 0 16,0 0-16,0 0 15,0 0-15,0 0 0,0 0 16,0 0-16,3 24 0,0 15 15,-3-39-15,-3 60 16,-6 3-16,-6 1 0,-3-1 16,-1-5-16,19-58 0,-12 72 15,12-72-15,-9 82 16,9-82-16,-6 89 0,6-89 16,0 79-16,0-79 15,3 66 1,-3-66-16,0 52 0,0-52 15,-3 48-15,3-48 16,0 0-16,0 0 0,-9 48 16,-10-17-16,19-31 0,0 0 15,0 0 1</inkml:trace>
  <inkml:trace contextRef="#ctx0" brushRef="#br0" timeOffset="117189.84">21695 3460 0,'0'0'15,"0"0"-15,0 0 0,0 0 16,-43 21-16,43-21 16,-39 19-16,39-19 0,-49 24 15,49-24-15,0 0 0,0 0 16,-34 30-16,34-30 0,0 0 16,0 0-16,0 0 15,0 0-15,0 0 0,0 0 0,-14 21 16,14-21-16,14-13 15,-14 13-15,40-33 16,-40 33-16,52-36 0,-52 36 16,0 0-16,0 0 15,49-30-15,-49 30 0,0 0 16,48-11-16,-48 11 0,0 0 16,36 14-16,-36-14 15,31 37-15,-31-37 0,27 48 16,-27-48-16,27 59 15,-27-59-15,37 64 0,-37-64 16,42 66-16,-42-66 0,0 0 16,0 0-16,37 45 15</inkml:trace>
  <inkml:trace contextRef="#ctx0" brushRef="#br0" timeOffset="134090.13">2936 3695 0,'0'0'0,"0"0"0,0 0 16,0 0-16,0 0 0,0 0 15,0 0-15,0 0 16,0 0-16,10 24 0,-10-24 16,19 39-16,4 19 0,-23-58 15,22 63-15,0 3 16,-11 1-16,-2-3 0,-9-64 16,3 59-16,-3-59 15,-9 64-15,9-64 0,0 0 16,0 0-16,0 0 0,0 0 15,0 0-15,0 0 16,-11 33-16,11-33 0,0 0 16,0 0-16,0 0 15,0 0-15,-6-67 0,6 67 16,17-65-16,-17 65 0,34-55 16,5 13-16,7 17 15,-46 25-15,45-14 0,-45 14 0,43-13 0,-43 13 16,36-18-16,-36 18 0,0 0 15,19-33-15,-15-12 16,-4 45-16,-11-45 0,11 45 16,0 0-16,-23-37 0,23 37 15,0 0-15,0 0 16,-30-24-16,30 24 0,0 0 16,0 0-16,-26 9 15,26-9-15,0 0 0,-9 55 16,15 17-16,10-2 15,-16-70-15,21 63 0,-21-63 16,25 55-16,-25-55 0,27 33 16,-27-33-16,0 0 15,24-13-15,-5-35 0,-19 48 16</inkml:trace>
  <inkml:trace contextRef="#ctx0" brushRef="#br0" timeOffset="134585.92">3423 3674 0,'0'0'16,"0"0"-16,0 0 0,0 0 16,33 51-16,-33-51 15,31 57-15,-31-57 0,34 64 16,-34-64-16,0 0 15,0 0-15,33 63 0,-33-63 16,0 0-16,30 30 0,-30-30 16,31-12-16,-31 12 15,24-39-15,-2-12 0,-22 51 16,0 0-16,0 0 0,12-46 16,-12 46-16,0 0 15,11-21-15,-11 21 0,0 0 16,22 12-16,-22-12 0,27 37 15,-27-37-15,30 54 16,-30-54-16,0 0 16,35 46-16,-35-46 0,39 23 15,5-23-15,-9-23 0,-35 23 16,37-40-16,-7-15 16,-8 1-16,-8 6 0,-14 48 15,6-54 1,-6 54-16,0 0 15,0 0-15,7-55 16,-7 55-16,0 0 0,0 0 0,9-32 0,-9 32 16,0 0-16,0 0 15,27 26-15,-27-26 0,0 0 16,0 0-16</inkml:trace>
  <inkml:trace contextRef="#ctx0" brushRef="#br0" timeOffset="134901.54">3032 4313 0,'0'0'0,"0"0"0,0 0 16,0 0-16,0 0 0,0 0 15,30-12-15,-30 12 16,54-21-16,10-3 16,4 0-16,-4 2 15,-1 11-15,1-5 16,2-2-16,-66 18 0,79-14 0,7 4 0,-17 4 16,-69 6-16,64-5 0,-64 5 15,0 0-15,0 0 0,46-3 16,-46 3-16,0 0 15,0 0-15,0 0 16,0 0-16</inkml:trace>
  <inkml:trace contextRef="#ctx0" brushRef="#br0" timeOffset="135120.24">3259 4395 0,'0'0'0,"0"0"0,0 0 16,0 0-16,28-12 0,0 0 16,23-4-16,6-1 15,13-5-15,1 4 0,8 6 16,8 0-16,-8-3 0,-11 3 16,-68 12-16</inkml:trace>
  <inkml:trace contextRef="#ctx0" brushRef="#br0" timeOffset="205436.02">17495 13448 0,'0'0'0,"0"0"0,0 0 16,0 0-16,0 0 0,-3 27 16,3-27-16,0 0 0,0 0 15,9 24-15,-9-24 16,24 31-16,-24-31 0,0 0 16,33 33-16,-33-33 15,43 36-15,-43-36 0,49 36 16,-49-36-16,0 0 0,0 0 15,55 27-15,-55-27 16,51 6-16,-51-6 0,40-20 16,-40 20-16,24-43 15,-6-8-15,-2-4 0,-4 1 16,-6 0-16,-6 54 0,15-72 16,9-3-16,-5-1 15,-1 12-15,3 1 0,-2 0 16,5 8-16,0 4 0,-2 5 15,5 4-15,0 4 16,-27 38-16,0 0 0,22-52 16,-22 52-1</inkml:trace>
  <inkml:trace contextRef="#ctx0" brushRef="#br0" timeOffset="205993.72">17982 13493 0,'0'0'0,"0"0"0,0 0 15,0 0-15,0 0 16,0 0-16,0 0 0,0 0 16,0 0-16,0 0 0,48 6 15,-48-6-15,0 0 16,42-9-16,-42 9 0,43-21 16,-10-12-16,-33 33 0,19-51 15,-4-12-15,-3-4 16,0 7-16,1-9 15,2-19-15,-3-6 0,0 3 16,9 2-16,4-14 0,-1 0 16,0 13-16,9-4 15,7-3-15,-6 8 0,3 10 16,-4 6-16,-6-8 0,-2 8 16,-25 73-16,0 0 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70761" units="1/cm"/>
          <inkml:channelProperty channel="Y" name="resolution" value="502.0993" units="1/cm"/>
          <inkml:channelProperty channel="T" name="resolution" value="1" units="1/dev"/>
        </inkml:channelProperties>
      </inkml:inkSource>
      <inkml:timestamp xml:id="ts0" timeString="2021-05-25T06:07:42.928"/>
    </inkml:context>
    <inkml:brush xml:id="br0">
      <inkml:brushProperty name="width" value="0.05292" units="cm"/>
      <inkml:brushProperty name="height" value="0.05292" units="cm"/>
      <inkml:brushProperty name="color" value="#FF0000"/>
    </inkml:brush>
  </inkml:definitions>
  <inkml:trace contextRef="#ctx0" brushRef="#br0">16896 3288 0,'0'0'0,"0"0"16,0 0-16,0 0 0,0 0 15,0 0-15,0 0 0,0 0 16,0 0-16,0 0 15,0 0-15,0 0 0,0 0 16,0 0-16,0 0 16,0 0-16,0 0 0,0 0 15,15 24-15,-15-24 0,0 0 16,0 0-16,0 0 16,0 0-16,0 0 0,0 0 15,33 9-15,-33-9 0,0 0 16,37-6-16,-37 6 15,0 0-15,43-10 0,-43 10 16,48-11-16,-48 11 0,45-13 16,-45 13-16,0 0 15,0 0 1,49-9-16,-49 9 16,0 0-16,0 0 0,49 3 15,-49-3-15,0 0 0,0 0 0,43 22 16,-43-22-16,0 0 0,0 0 15,30 33-15,-30-33 16,0 0-16,0 0 0,30 36 16,-30-36-16,34 21 15,-34-21-15,40 7 0,-40-7 16,48-10-16,-48 10 0,46-15 16,-46 15-16,45-21 15,-45 21-15,0 0 0,43-15 16,-43 15-16,0 0 0,49-15 15,-49 15-15,0 0 16,45-3-16,-45 3 16,0 0-16,40 9 0,-40-9 15,0 0-15,0 0 0,36 16 16,-36-16-16,0 0 16,0 0-16,48 11 0,-48-11 15,56 6-15,-56-6 0,61-6 16,-61 6-16,60-11 15,-11-5 1,-49 16-16,0 0 0,46-16 16,-46 16-16,0 0 15,48-8-15,-48 8 0,0 0 16,0 0-16,42 2 0,-42-2 16,0 0-16,0 0 15,37 16-15,-37-16 0,0 0 16,39 22-16,-39-22 0,0 0 15,37 23-15,-37-23 16,0 0-16,46 12 0,-46-12 16,52 3-16,-52-3 0,51-6 15,-51 6-15,0 0 16,52-6-16,-52 6 16,55-3-16,-55 3 0,0 0 15,45 6-15,-45-6 0,0 0 16,0 0-16,43 12 15,-43-12-15,0 0 0,0 0 16,46 13-16,-46-13 16,0 0-16,48 3 0,-48-3 15,55-3-15,-55 3 0,0 0 16,52-10-16,-52 10 16,0 0-16,0 0 0,54-9 15,-54 9-15,55-6 0,-55 6 16,0 0-16,52-3 15,-52 3-15,51-3 0,-5-3 16,-46 6-16,43-12 0,-43 12 16,0 0-16,45-9 15,-45 9-15,0 0 0,0 0 16,52-3-16,-52 3 0,0 0 16,51 0-16,-51 0 15,0 0-15,49 7 0,-49-7 16,46 5-16,-46-5 15,40 6-15,-1-9 0,-39 3 16,46-8-16,-46 8 0,54-10 16,-54 10-16,55-12 15,-55 12-15,52-13 0,-52 13 16,0 0-16,51-3 0,-51 3 16,46 3-16,-46-3 15,46 10-15,-46-10 0,45 6 16,-45-6-16,49 3 15,-3 0-15,-46-3 16,48-6-16,-48 6 0,55-13 16,-55 13-16,61-8 0,-61 8 0,0 0 15,55-3-15,-55 3 16,0 0-16,48 5 0,-48-5 16,46 13-16,-46-13 0,49 12 15,-49-12-15,57 3 16,-57-3-16,62-3 15,-2-6-15,-5-7 0,-55 16 16,54-17-16,-54 17 0,0 0 16,55-13-16,-55 13 15,52 0-15,-52 0 0,45 6 16,-45-6-16,43 13 16,-43-13-16,46 11 0,9-5 15,-55-6-15,57 4 0,-57-4 16,73-4-16,-73 4 15,77-8-15,-77 8 0,73-9 16,-73 9-16,57-6 0,-57 6 16,0 0-16,52 6 15,-52-6-15,49 11 0,-49-11 16,48 16 0,-3-7-16,-45-9 0,55 3 15,-55-3-15,64-6 0,-64 6 0,76-6 16,-76 6-16,79-6 0,-79 6 15,68 0-15,-68 0 0,54 3 16,-54-3-16,46 6 16,-46-6-16,45 9 0,-45-9 15,49 6-15,-49-6 16,57 6-16,-57-6 0,71 3 16,-71-3-16,76 3 0,-76-3 15,73-3-15,-73 3 16,0 0-16,0 0 0,66 0 15,-66 0-15,56 3 16,-56-3-16,54 3 0,-2 3 16,-52-6-16,52 6 0,2-3 15,7-6-15,-61 3 16,70-12-16,-9-6 0,-7 0 16,-5-3-16,-49 21 0,49-19 15,-49 19-15,0 0 16,57-11-16,-57 11 0,0 0 31,0 0-31</inkml:trace>
  <inkml:trace contextRef="#ctx0" brushRef="#br0" timeOffset="14783.31">16771 12926 0,'0'0'0,"0"0"16,0 0-16,0 0 0,30 42 15,-14 7-15,-16-49 16,9 60-16,-3 10 0,0-1 16,-3-9-16,-3-60 0,3 61 15,-3-1-15,-3-12 16,3-48-16,0 39 0,3-3 16,-3-36-16,0 0 0,0 0 15,12 30-15,-12-30 16,22 31-16,-22-31 15,0 0-15,33 24 0,-33-24 16,0 0-16,43 15 0,-43-15 16,54 12-16,1-6 15,-55-6-15,57 0 0,-57 0 16,65-6-16,-5-3 0,-2 0 16,-58 9-16,61-18 15,6-9-15,-12-9 0,-13-4 16,-2 1-16,5 3 15,1-1-15,0 2 0,0-2 16,2-1-16,-3-2 16,1 4-16,-6 0 0,5-4 15,-5 7-15,-40 33 0,49-42 16,2 6-16,-8-1 16,-43 37-16,42-39 15,-42 39-15,52-45 16,-52 45-16,43-40 0,-43 40 0,36-32 0,-36 32 15,0 0-15,40-27 16,-40 27-16,0 0 0,42-24 16,-42 24-16,0 0 15</inkml:trace>
  <inkml:trace contextRef="#ctx0" brushRef="#br0" timeOffset="15413.7">16473 13113 0,'0'0'0,"0"0"16,-30 37-16,30-37 0,-19 42 15,19-42-15,-12 55 16,12-55-16,-6 62 0,9 7 16,-3-69-16,15 61 0,4-1 15,-19-60-15,21 67 16,-21-67-16,24 66 0,7 1 16,-31-67-16,43 57 0,-2-9 15,-1-5-15,-3-8 16,-37-35-16,42 28 0,-42-28 15,49 27-15,0-7 0,-4-4 16,13-13-16,-58-3 16,64 0-16,6-6 15,0-3-15,9 0 0,-79 9 16,85-18 0,3-13-16,1-11 15,-13 1-15,-3-8 0,6 1 16,-3-7-16,-10 7 0,5 3 15,5-10-15,-7-8 16,-5 3-16,6-15 0,15-10 16,-3-17-16,-14 2 0,1-6 15,11-24-15,-80 130 16</inkml:trace>
  <inkml:trace contextRef="#ctx0" brushRef="#br0" timeOffset="31300.2">5552 5041 0,'0'0'0,"0"0"0,0 0 16,0 0-16,0 0 0,0 0 16,34 0-16,-34 0 15,39-3-15,-39 3 0,48-6 16,-48 6-16,52-7 16,-52 7-16,49-3 0,-49 3 15,46 0-15,-46 0 0,54 0 16,-54 0-16,55 3 15,-55-3-15,64 0 0,-64 0 16,67 0-16,-67 0 0,70 0 16,-70 0-16,73 0 15,-73 0-15,73 3 0,-73-3 16,73 0 0,-73 0-16,73 0 15,-3 0-15,-70 0 0,57 0 16,-8-3-16,-49 3 0,52 0 15,-52 0-15,61-3 16,-61 3-16,64-6 0,-64 6 16,64-5-16,-64 5 15,63-7-15,-63 7 0,68-6 16,-68 6-16,76-6 0,-76 6 16,72-3-16,-72 3 15,70 0-15,-70 0 0,73 0 16,-73 0-16,70 0 15,-70 0-15,70 0 0,-70 0 16,70 0-16,-70 0 0,73 0 16,-73 0-16,67 0 15,-67 0-15,70-3 0,-70 3 16,73-6-16,-73 6 0,76-6 16,-76 6-16,73-6 15,-73 6-15,76-6 0,-76 6 16,82-5-16,-82 5 15,76-4-15,-6 1 0,-70 3 16,61-3-16,-4-3 16,-57 6-16,58-6 0,-58 6 0,67-6 15,-67 6-15,73-3 16,-73 3-16,82-6 0,-9 0 16,-73 6-16,64-6 0,-3 0 15,-61 6-15,64-6 16,-64 6-16,70-3 0,-70 3 15,76-3-15,-76 3 0,82-4 16,-82 4-16,76-6 16,-76 6-16,79-6 15,-79 6-15,82-6 0,-82 6 16,86-3-16,-17 0 0,-69 3 16,62-5-16,-5-1 15,-57 6-15,61-4 0,-61 4 16,70 0-16,-70 0 15,73 0-15,-73 0 0,79 0 16,-79 0-16,76 0 0,-76 0 16,76 0-16,-76 0 15,79-3-15,-79 3 0,79 0 16,-79 0-16,76 0 16,-76 0-16,76 0 15,-76 0-15,82 3 0,-82-3 0,82 0 0,-82 0 16,82 0-16,-82 0 0,83 0 15,-14 4-15,-69-4 16,62 3-16,-8 0 16,-2-1-16,-52-2 0,49 3 15,-1 0-15,0-3 0,-48 0 16,46 0-16,3 0 16,-49 0-16,55 0 0,-55 0 15,61 0-15,-61 0 16,63 3-16,-63-3 0,64 3 15,-64-3-15,67 3 0,-67-3 16,64 3-16,-64-3 16,61 3-16,-61-3 0,60 3 15,-60-3-15,0 0 16,62 7-16,-62-7 0,0 0 16,57 8-16,-57-8 0,0 0 15,0 0-15,52 10 16,-52-10-16,0 0 15,0 0-15,43 6 16,-43-6-16,0 0 16,0 0-16,30 6 0,-30-6 0,0 0 0,0 0 15,21 15-15,-21-15 0,0 0 16,0 0-16</inkml:trace>
  <inkml:trace contextRef="#ctx0" brushRef="#br0" timeOffset="33617.66">13520 4957 0,'0'0'0,"0"0"0,0 0 15,0 0-15,0 0 16,0 0 0,0 0-16,0 0 15,0 0-15,0 0 0,0 0 0,0 0 0,45 0 16,-45 0-16,49-4 15,3 1-15,-52 3 0,55-6 16,-55 6-16,69-3 16,2 3-16,-11 0 0,-11 0 15,-3 3-15,5-3 0,-2 0 16,-49 0-16,64-3 16,12 3-16,-3 0 0,-9-3 15,-3 3-15,-1-3 16,5-3-16,-65 6 0,76-6 15,9 0-15,-9-1 0,-6 5 16,-7 2-16,5 0 16,-2-6-16,-66 6 0,76-6 15,6 0-15,-3-1 16,-79 7-16,89-3 0,-2 0 16,-8 0-16,-8 3 0,-7 0 15,2 0-15,2 0 16,-68 0-16,84 3 0,11-3 15,-7 0-15,-88 0 0,95 0 16,-5 3-16,-11 0 16,-79-3-16,92 3 0,-1-3 15,-12 4-15,-79-4 0,88 0 16,0 6-16,-2-4 16,-86-2-16,94 4 0,0-1 15,-6 0-15,-88-3 16,92 6-16,5-3 0,-9 0 15,-18-3-15,-6 3 16,3 0-16,3 0 0,-70-3 16,82 6-16,9-6 0,-8 0 15,-20 0-15,-2 0 16,3 0-16,6 0 16,-70 0-16,79-6 15,3 6-15,-9-3 0,-6 0 0,0 0 0,0 0 16,0 3-16,-67 0 0,79-3 15,9-1-15,-9 4 16,-79 0-16,88 0 16,0 4-16,-5-4 0,-83 0 15,85 6 1,-6 3-16,-6 0 0,-73-9 0,88 3 31,-3 0-31,-15-3 0,-70 0 16,76 3-16,0-3 0,-9 0 15,-67 0-15,70 0 0,6 0 16,-12 3-16,-64-3 0,67 3 16,0 1-16,0 1 15,-67-5-15,66 12 0,-1 0 16,-65-12-16,57 12 0,-2-2 16,-55-10-16,54 6 15,-54-6-15,55 0 16,-55 0-16,55-6 0,-55 6 15,52-7-15,-52 7 0,0 0 16</inkml:trace>
  <inkml:trace contextRef="#ctx0" brushRef="#br0" timeOffset="37903.01">7994 5915 0,'0'0'0,"0"0"0,0 0 16,37 6-16,-37-6 0,0 0 16,49 0-16,-49 0 15,60 0-15,-60 0 0,64 0 16,-3 0-16,-61 0 0,0 0 15,67-3-15,-67 3 16,72 0-16,-72 0 0,76 0 16,-76 0-16,89 0 15,-89 0-15,88 0 0,-88 0 16,88 0-16,-88 0 0,94 0 16,-94 0-16,89 3 15,-89-3-15,91 0 0,-91 0 16,94 3-16,-94-3 0,94 3 15,-11-3-15,-83 0 16,76 0-16,-10 0 0,-8 0 16,-3 0-16,-55 0 0,58-3 15,3 3-15,-61 0 16,64 0-16,-1 0 16,-63 0-16,74 0 0,-74 0 15,81-3-15,-2 0 0,-79 3 16,71-3-16,2 3 15,-73 0-15,73 0 16,-73 0-16,85-3 0,-3 3 16,-82 0-16,73 0 0,-6-3 0,-6 0 15,-4 0-15,-57 3 0,58-3 16,-58 3-16,70 0 0,-70 0 16,79 0-16,0 0 15,-15-5-15,-64 5 0,64-7 16,0 4-16,-6 3 15,-58 0-15,60 0 0,-60 0 16,73 0-16,-73 0 0,82 3 16,-82-3-16,92 3 15,-92-3-15,88 0 0,-88 0 16,85 0-16,-85 0 0,85 0 16,-11 0-16,-74 0 15,63 0-15,-2 4 0,-13-8 16,-5-2-16,-43 6 0,52-6 15,-52 6-15,63-3 16,-63 3-16,76 0 16,-76 0-16,80 0 0,-80 0 15,79 0-15,-6 0 0,-15-3 16,-58 3 0,52 3-16,-52-3 15,57 0-15,-57 0 0,67 3 16,-67-3-16,76 3 0,-76-3 15,70 0-15,-6 3 16,-64-3-16,58 3 0,-1 0 16,-57-3-16,52 4 15,-52-4-15,58 2 0,-58-2 16,67 3-16,-67-3 0,70 3 16,-70-3-16,66 3 15,-66-3-15,65 3 0,-65-3 16,63 3-16,-63-3 0,65 6 15,-65-6-15,57 6 16,-57-6-16,58 6 16,-58-6-16,0 0 0,61 3 15,-3 0-15,-58-3 0,45 6 16,-45-6-16,0 0 16,48 4-16,-48-4 0,46 3 15,-46-3-15,46 2 0,-46-2 16,0 0-16,46 3 15,-46-3-15,0 0 0,0 0 16,55 0-16,-55 0 16,0 0-16,0 0 0,60 0 0,-60 0 15,0 0-15,0 0 0,61 3 16,-61-3-16,0 0 16,0 0-16,61 0 15,-61 0-15,0 0 0,0 0 16,57 3-16,-57-3 0,0 0 15,0 0-15,49 4 16,-49-4-16,0 0 0,0 0 16,46-4-16,-46 4 15,0 0-15,0 0 0,46-3 16,-46 3-16,0 0 0,0 0 16,45 0-16,-45 0 15,0 0-15,0 0 0,46 0 16,-46 0-16,0 0 15,0 0-15,48 0 0,-48 0 16,0 0-16,0 0 0,46 3 16,-46-3-16,0 0 15,0 0-15,42 0 16,-42 0-16,0 0 0,0 0 16,40 0-16,-40 0 15,0 0-15,0 0 0,36 0 0,-36 0 16,0 0-16,0 0 0,31 0 15,-31 0-15,0 0 16,0 0-16,0 0 0,0 0 16,0 0-16,0 0 0,0 0 15,0 0-15</inkml:trace>
  <inkml:trace contextRef="#ctx0" brushRef="#br0" timeOffset="40028.82">15107 5915 0,'0'0'16,"0"0"-16,0 0 0,0 0 16,0 0-16,0 0 0,0 0 15,0 0-15,0 0 16,0 0-16,25-3 15,-25 3-15,0 0 0,0 0 16,30-6-16,-30 6 0,0 0 16,0 0-16,43-15 15,-43 15-15,0 0 0,54-18 16,-54 18-16,0 0 16,61-18-16,-61 18 0,64-15 15,-64 15-15,55-9 0,-55 9 16,52-6-16,-52 6 15,54-10-15,-54 10 0,55-3 16,0 1-16,-55 2 16,48-3-16,-48 3 0,52 0 15,-52 0-15,52 0 0,-1 0 16,-51 0-16,62 0 16,-62 0-16,60 0 15,-2 0-15,-58 0 16,55-3-16,0 6 0,-55-3 0,55 0 15,-55 0-15,60-3 0,-60 3 16,67-3-16,-67 3 16,73 0-16,-73 0 15,70 0-15,-70 0 0,67 0 16,-67 0-16,70-7 0,-70 7 16,76-5-16,-76 5 15,73-6-15,-73 6 0,76-3 16,-76 3-16,70 0 15,-70 0-15,79 0 16,-79 0-16,79 0 0,-79 0 0,79 0 16,-6 0-16,-15 3 15,-58-3-15,54 2 16,-54-2-16,65 4 0,-65-4 16,73 2-16,-7 1 0,-66-3 15,61 0-15,-3 0 16,-58 0-16,63 0 0,-63 0 15,71 3-15,-1 1 16,-70-4-16,66 0 0,2 0 16,-68 0-16,66 0 15,-66 0-15,73 6 0,-3-1 0,-2 1 0,-68-6 0,63 4 16,-63-4-16,73 6 31,-73-6-31,85 6 0,-85-6 16,92 9-16,-92-9 0,90 3 15,-90-3-15,95 3 0,-22 3 16,-15-3-16,-7 0 16,-51-3-16,58 0 0,0 0 15,-3 2-15,-55-2 16,55 3-16,-1 1 0,4-1 16,-58-3-16,61-3 0,0-1 15,-4 4-15,-57 0 16,58 0-16,-3 4 0,-55-4 15,61 0-15,-61 0 0,63 0 16,-1 0-16,-5 0 16,-57 0-16,52 0 0,0 6 15,-4-6-15,-48 0 0,49 0 16,-49 0 0,64 0-16,-64 0 0,67 3 15,-4 3-15,-63-6 0,58 3 16,0 0-16,-58-3 15,52 0-15,-52 0 0,58-3 16,-58 3-16,63 0 0,-63 0 16,73 0-16,-73 0 15,70 0-15,-70 0 0,71 0 16,-71 0-16,69-3 16,-69 3-16,67 0 0,-67 0 15,58 3-15,-58-3 0,58 3 16,-58-3-16,55-3 15,-55 3-15,57 0 0,-57 0 16,61 0-16,-61 0 0,58 0 16,-58 0-16,55 0 15,-55 0-15,0 0 16,58 3-16,-58-3 0,0 0 0,63 4 16,-63-4-16,0 0 15,58 2-15,-58-2 16,0 0-16,58 3 0,-58-3 15,0 0-15,0 0 0,55 3 16,-55-3-16,0 0 16,0 0-16,49-3 0,-49 3 15,36-15-15,-36 15 0</inkml:trace>
  <inkml:trace contextRef="#ctx0" brushRef="#br0" timeOffset="43060.68">5729 6757 0,'0'0'15,"0"0"-15,0 0 0,0 0 16,0 0-16,0 0 15,27 3-15,-27-3 0,0 0 16,42 3-16,-42-3 0,0 0 16,58 3-16,-58-3 15,67 0-15,-67 0 0,70 0 16,-70 0-16,70-3 16,-70 3-16,70-3 15,-3-3-15,-67 6 16,63-6-16,-4 3 0,-59 3 0,60 0 0,-5-3 15,3 0-15,-4 0 16,-2 3-16,-52 0 0,58 0 16,-58 0-16,76-3 0,-76 3 15,85 3-15,-3-3 16,-9 0-16,-73 0 0,74 3 16,-8-3-16,-66 0 15,67 0-15,0 0 0,0-3 16,-10 3-16,-57 0 0,65-3 15,-2 3-15,-1 0 16,-62 0-16,63 0 0,4 0 16,-6 0-16,-61 0 0,67 0 15,-1 0-15,-66 0 16,68 0-16,2-3 0,-7 3 16,-63 0-16,64 0 0,0 0 15,-3 0-15,-3-3 16,-58 3-16,58-3 15,2 0-15,-2 3 0,-58 0 16,64 0 0,-6 0-16,-7-3 15,-51 3-15,58-3 0,-58 3 16,70-6-16,-70 6 0,82-3 16,-9 3-16,-73 0 0,67 0 15,0 0-15,-67 0 16,67 0-16,-67 0 0,73 0 15,-73 0-15,76 0 16,-76 0-16,82 0 0,-82 0 16,79 0-16,-79 0 0,79 0 15,-79 0-15,79-3 16,-79 3-16,76 0 0,-76 0 16,79-3-16,-79 3 0,82 0 15,-82 0-15,79-3 16,-79 3-16,76 0 0,-76 0 15,76 0-15,-76 0 16,77-3-16,-13 3 0,-64 0 16,55 0-16,-4 0 15,-51 0-15,61 0 0,-61 0 16,70 0-16,-70 0 16,73 0-16,-73 0 0,79 0 15,-79 0-15,82 0 16,-82 0-16,79 0 0,-79 0 0,76 0 15,-76 0-15,79 0 16,-79 0-16,76 3 0,-76-3 16,76 0-16,-3 0 0,-73 0 15,58 0-15,-3 3 16,-55-3-16,57 0 0,-57 0 16,67-3-16,-67 3 15,79 0-15,-79 0 0,79 0 16,-79 0-16,82 0 0,-82 0 15,86 0-15,-86 0 16,79 0-16,-79 0 0,82 0 16,-6 0-16,-76 0 15,64 0-15,-3-3 0,-9 3 16,-7 0-16,-45 0 0,55 0 16,-55 0-16,67 0 15,-67 0-15,79 3 0,-3-3 16,-12 0-16,-64 0 0,61 0 15,-4 3-15,-57-3 16,61 0-16,-61 0 16,73 0-16,-73 0 0,73 0 15,-3 0-15,-70 0 0,73 0 0,-73 0 16,70 3-16,-70-3 16,73 0-16,-73 0 0,79-3 15,-79 3-15,85 0 16,-85 0-16,82-3 0,-82 3 15,82-3-15,-82 3 0,85-3 16,-12 3-16,-15-3 16,-58 3-16,58-3 0,-58 3 15,70-4-15,-70 4 0,76 0 16,0 0-16,-76 0 16,70 0-16,-6-2 0,-64 2 15,67 0-15,-67 0 16,76 0-16,0-3 0,-76 3 15,67-3-15,-3-3 16,-7 3-16,-2 3 0,-55 0 16,58 0-16,3 0 0,-7 0 15,-54 0-15,58 0 16,9 0-16,-9 0 0,-58 0 16,64 0-16,3 0 15,-6 0-15,-61 0 0,66 0 16,-66 0-16,76 3 0,-76-3 15,89 3-15,-7-3 16,-12 3-16,-70-3 0,67 3 16,3 0-16,-70-3 15,63 2-15,2 2 0,-65-4 16,63 3-16,-63-3 0,73 3 16,-73-3-16,70 0 15,-70 0-15,67 3 0,-67-3 16,58 0-16,-58 0 0,0 0 15,58 0-15,-58 0 16,0 0-16,49-3 0,-49 3 16,0 0-16,0 0 0,42-6 15,-42 6-15,0 0 16,0 0-16,27-15 0,-27 15 16,0 0-16</inkml:trace>
  <inkml:trace contextRef="#ctx0" brushRef="#br0" timeOffset="44428.31">5515 6313 0,'0'0'16,"0"0"-16,-30 9 0,-9 1 16,39-10-16,-49 11 0,-6 2 15,-3 2-15,58-15 16,-63 12-16,-10-1 0,2 2 16,11-4-16,8 3 0,-2 0 15,-11 3-15,8 0 16,5 0-16,0-3 0,-5 3 15,2 1-15,55-16 0,-58 15 16,58-15-16,-64 18 16,64-18-16,-64 18 15,64-18-15,0 0 0,0 0 16,-61 15-16,61-15 0,0 0 16,0 0-16,-42 6 15,42-6 1,0 0-16,0 0 0,0 0 15,0 0-15,12-39 0,-12 39 16,40-33-16,-40 33 0,48-36 16,-48 36-16,0 0 15,46-37-15,-46 37 0,0 0 16,0 0-16,37-30 16,-37 30-16,0 0 0,0 0 15,0 0-15,0 0 0,0 0 16,0 0-16,17-18 15,-17 18-15,0 0 0,0 0 16,0 0-16,-54 33 16,54-33-16,-58 33 0,58-33 15,-54 33-15,54-33 0,-49 34 16,49-34-16,0 0 16,-40 30-16,40-30 0,0 0 15,0 0-15,-18 33 0,18-33 16,9 34-16,24-14 15,-33-20-15,55 16 0,15-8 16,6-1-16,-76-7 16,79 3-16,0 0 0,-9 0 15,-12 3-15,-6 0 16,-52-6-16,57 9 0,-57-9 16,64 3-16,-64-3 0,0 0 15</inkml:trace>
  <inkml:trace contextRef="#ctx0" brushRef="#br0" timeOffset="45271.86">2933 6760 0,'0'0'0,"0"0"0,0 0 16,0 0-16,3 67 15,-3-67-15,3 60 0,-3-60 16,7 84-16,-7-84 0,9 90 15,-9-2-15,-3-15 16,3-73-16,0 66 0,-3-12 16,3-54-16,0 0 0,-13 48 15,13-48-15,0 0 16,0 0-16,-27 24 16,27-24-16,0 0 0,-27-8 15,27 8-15,-15-43 0,15 43 16,0-48-16,0 48 15,18-45-15,-18 45 0,37-42 16,9 9-16,-46 33 16,51-31-16,-51 31 0,55-33 15,-55 33-15,58-30 0,-58 30 16,51-37-16,-51 37 16,0 0-16,0 0 0,42-42 15,-42 42-15,0 0 16,25-51-16,-25 51 0,0 0 15,0 0-15,3-45 0,-3 45 16,0 0-16,0 0 16,-18-31-16,18 31 0,0 0 15,0 0-15,0 0 0,-34 37 16,34-37-16,-6 48 16,6-48-16,3 61 0,-3-61 15,7 72-15,-7-72 0,8 73 16,-8-73-16,9 66 15,-9-66-15,7 55 16,-7-55-16,0 0 0,0 0 16,0 0-16,0 0 0,-21-46 15,21 46-15</inkml:trace>
  <inkml:trace contextRef="#ctx0" brushRef="#br0" timeOffset="45777.13">3335 6868 0,'0'0'15,"0"0"-15,0 0 0,0 0 16,16 16-16,-16-16 0,20 24 16,-20-24-16,28 42 15,-4 6-15,-2-2 0,-22-46 16,18 51-16,-18-51 15,12 48-15,-12-48 0,0 0 16,0 0-16,0 0 0,0 0 16,0 0-16,0 0 15,9 39-15,-9-39 0,0 0 16,0 0-16,21-57 16,-21 57-16,16-67 0,-16 67 15,0 0-15,0 0 0,0 0 16,0 0-16,0 0 15,0 0-15,15-42 0,-15 42 16,0 0-16,0 0 0,0 0 16,51 34-16,-51-34 15,0 0-15,0 0 0,31 51 16,-31-51-16,0 0 0,0 0 16,0 0-16,0 0 15,0 0-15,21 39 0,-21-39 16,0 0-16,0 0 0,28-54 15,-22-25-15,-6 79 0,0-91 16,0 8-16,0 83 16,3-82-16,-3 82 0,3-78 15,6 5-15,-9 73 16</inkml:trace>
  <inkml:trace contextRef="#ctx0" brushRef="#br0" timeOffset="59664.72">18675 6265 0,'0'0'0,"0"0"0,0 0 16,0 0-16,0 0 0,0 0 15,-43-5-15,43 5 0,0 0 16,-46-3-16,46 3 16,0 0-16,-54-3 0,54 3 15,-61 0-15,61 0 16,-51 6-16,51-6 0,-55 8 16,55-8-16,-55 13 15,55-13-15,-55 8 0,55-8 16,-58 6-16,58-6 0,-54 3 15,54-3-15,-58 0 16,58 0-16,-61 0 0,61 0 16,-61 0-16,4 0 15,57 0-15,-49 0 0,0 0 16,49 0-16,-52 4 0,52-4 16,-57 0-16,57 0 15,-67 0-15,67 0 0,-67 0 16,67 0-16,-73 3 15,73-3-15,-73 3 0,73-3 16,-70 5-16,70-5 0,-67 3 16,67-3-16,-67 3 15,67-3-15,-67 7 0,67-7 16,-58 6-16,58-6 0,-57 3 16,57-3-16,-55 2 15,55-2-15,-55 3 0,55-3 16,-51 3-16,51-3 0,0 0 15,-49 3-15,49-3 16,0 0-16,-52 0 16,52 0-16,0 0 0,0 0 15,-49 4-15,49-4 0,0 0 16,0 0-16,-51 0 16,51 0-16,0 0 0,0 0 15,-49 0-15,49 0 16,0 0-16,0 0 0,-40-4 15,40 4 1,0 0-16,0 0 0,-30-3 16,30 3-16,0 0 15,0 0-15,0 0 0,0 0 16,0 0-16,0 0 0,0 0 16,0 0-16,0 0 15,0 0-15,-15-14 0,15 14 16,15-27-16,-15 27 0,30-24 15,-30 24-15,37-31 16,-37 31-16,43-30 0,-43 30 16,36-30-16,-36 30 0,39-24 15,-39 24-15,37-27 16,-37 27-16,0 0 16,0 0-16,33-21 0,-33 21 15,0 0-15,0 0 0,0 0 16,0 0-16,0 0 15,0 0-15,22-10 0,-22 10 16,0 0-16,0 0 0,0 0 16,-25 18-16,25-18 15,-36 19-15,36-19 0,-43 27 16,43-27-16,-43 30 16,43-30-16,0 0 0,-48 34 15,48-34-15,-42 32 0,42-32 16,0 0-16,-40 27 0,40-27 15,0 0-15,0 0 16,-30 27-16,30-27 0,0 0 16,0 0-16,0 0 15,0 0-15,0 0 0,0 0 16,-22 18-16,22-18 0,0 0 16,0 0-16,0 0 15,0 0-15,0 0 0,22 34 16,-22-34-16,0 0 15,36 17-15,12-1 0,1-1 16,-49-15-16,46 18 0,3 3 16,5 3-16,1-3 15,-55-21-15,55 16 0,-55-16 16</inkml:trace>
  <inkml:trace contextRef="#ctx0" brushRef="#br0" timeOffset="81854.52">17945 2277 0,'0'0'0,"0"0"0,-12-36 16,12 36-16,-37-39 16,37 39-16,-61-46 0,-9 10 15,4 12-15,66 24 0,-76-16 16,0 14-16,5 4 15,71-2-15,-79 7 0,-3 8 16,82-15-16,-81 24 16,-2 9-16,10 10 0,9-4 15,15-6-15,13 6 16,-7 10-16,7 2 0,6 0 16,-1 4-1,-2 2-15,33-57 0,-25 69 16,7 4-16,9 5 15,9-5-15,0-73 0,13 78 16,11-2-16,9-14 0,6-10 16,10-10-16,9 3 0,9-3 15,0-8-15,9-1 16,12 0-16,0-2 0,-2-5 16,4-4-16,11-1 15,-1-6-15,-8-6 0,-4-3 16,15 1-16,-5-4 15,-16-3-15,2-3 0,5-4 16,-4-2-16,-3-6 0,-9-5 16,0-6-16,0-6 15,-73 32-15,85-46 0,-3-8 16,-12-3-16,-21 6 0,-10 2 16,-5-6-16,-3 2 15,-4-1-15,-6-4 0,-3-2 16,-8-1-16,-2 1 0,-2-1 15,-6-2-15,-6 3 16,6 60-16,-14-75 16,-14-4-16,-9 10 0,1 17 15,-4 1-15,-11-7 0,-1 10 16,3 8-16,-5 2 0,-10-4 16,-12 8-16,6 11 0,-3 5 15,-12-1-15,-4 1 16,4 6-16,-12 6 0,-10 12 15,-2 6-15,3 0 0,0 6 16,-13 13-16,-3 4 16,9 8-16,4 8 0,-4 10 15,1 2-15,14-3 0,1 18 16,3 10-16,6 6 16,5-7-16,11 6 15,8 10-15,6 3 0,7-4 16,8 7-16,3 9 0,4-1 15,36-117-15</inkml:trace>
  <inkml:trace contextRef="#ctx0" brushRef="#br0" timeOffset="83885.28">15944 2217 0,'0'0'0,"0"0"15,0 0-15,0 0 16,-27-24-16,27 24 0,-62-31 16,62 31-16,-87-33 0,-8 6 15,1 3-15,6 5 16,3 8-16,6 5 0,6 3 15,-9 3-15,-7 0 16,10 6-16,6 3 0,-6-1 16,3 2-16,9-2 0,-3 8 15,-6 2-15,76-18 16,-88 21-16,-1 0 0,10 3 16,6-5-16,19-7 0,5 3 15,1 0-15,-1 1 16,49-16-16,-48 14 0,48-14 15,-55 15-15,55-15 0,0 0 16,0 0-16,-46 13 16,46-13-16,0 0 15,0 0-15,-21-7 0,21 7 16,0-27-16,0 27 0,24-39 16,-24 39-16,43-46 15,-43 46-15,55-45 0,-55 45 16,57-36-16,-57 36 15,46-33-15,-46 33 0,0 0 16,0 0-16,36-27 0,-36 27 16,0 0-16,0 0 15,16-21-15,-16 21 0,0 0 16,0 0-16,0 0 16,-40 21-16,-6 6 0,46-27 15,-58 36-15,58-36 0,-60 43 16,60-43-16,-58 48 15,58-48-15,0 0 0,0 0 16,-52 45-16,52-45 0,0 0 16,0 0-16,-31 39 15,31-39-15,0 0 0,13 25 16,39-14-16,14-11 0,17-5 16,8 5-16,-9 5 15,-12 1-15,0 4 16,-4 4-16,2-4 0,-5 5 15,4 3-15,1 0 0,-68-18 16,66 15-16,-66-15 16</inkml:trace>
  <inkml:trace contextRef="#ctx0" brushRef="#br0" timeOffset="84931.91">11279 1818 0,'0'0'16,"0"0"-16,0 0 0,0-41 16,0 41-16,9-39 0,12-1 15,15 10-15,7 8 16,-43 22-16,55-17 0,-1 11 16,-54 6-16,52 9 0,-52-9 15,49 20-15,-49-20 16,40 28-16,-40-28 15,21 46-15,-21-46 0,-4 48 16,-20-1-16,-15-4 16,-10-10-16,0-12 0,-2 0 15,-1 0-15,6-3 0,46-18 16,0 0-16,0 0 16,0 0-16,0 0 0,-30 13 15,30-13-15,0 0 0,0 0 16,49 6-16,-49-6 15,54 3-15,-54-3 0,61 5 16,-9 4-16,-52-9 16,52 13-16,-52-13 0,55 9 15,-55-9-15,60 3 0,-60-3 16,52-18-16,-52 18 16,0 0-16</inkml:trace>
  <inkml:trace contextRef="#ctx0" brushRef="#br0" timeOffset="85649.7">12087 1692 0,'0'0'15,"0"0"-15,-36 9 0,36-9 16,-34 25-16,4 4 0,3 5 15,27-34-15,-28 42 16,28-42-16,-11 51 0,11-51 16,0 0-16,5 48 0,-5-48 15,31 33-15,-31-33 16,40 13-16,-40-13 0,51-6 16,-51 6-16,61-21 0,-61 21 15,57-31-15,-57 31 16,0 0-16,49-39 15,-49 39-15,0 0 0,0 0 16,19-51-16,-19 51 0,0 0 16,-16-42-16,-30 14 15,46 28-15,0 0 0,0 0 16,-48-12-16,48 12 16,0 0-16,0 0 0,-31-3 15,31 3-15,0 0 16,49-5-16,15-4 0,6-4 15,-70 13-15,0 0 0,67-18 16,-67 18-16,0 0 16,0 0-16,64-18 0,-64 18 15,0 0-15,0 0 0,36-12 16,-36 12-16,0 0 16,0 0-16,-15 36 0,15-36 15,-21 48-15,21-48 0,-21 55 16,21-55-16,-7 51 15,7-51-15,16 42 16,-16-42-16,40 22 0,-40-22 16,60 6-16,-60-6 0,70-10 15,-70 10-15,64-21 16,-64 21-16,40-36 0,-40 36 16,0 0-16,11-45 15,-11 45-15,0 0 0,-18-52 16,18 52-16,0 0 0,-45-38 15,45 38-15,-58-22 16,58 22-16,0 0 0,0 0 16,-52 0-16,52 0 0,0 0 15,0 0-15,0 0 16</inkml:trace>
  <inkml:trace contextRef="#ctx0" brushRef="#br0" timeOffset="86055.86">13048 1571 0,'0'0'0,"0"0"0,0 0 16,10-42-16,-10 42 15,0 0-15,0 0 16,15-33-16,-15 33 0,34-27 15,-34 27-15,42-16 0,-42 16 16,48 6-16,-48-6 16,0 0-16,46 30 0,-46-30 15,33 52-15,-20 8 16,-19-6-16,6-54 0,-34 52 16,-15-4-16,-5-14 0,54-34 15,-61 29-15,61-29 16,-57 28-16,57-28 0,-49 30 15,49-30-15,0 0 16,-19 21-16,31-3 0,-12-18 16,59 13-16,17-8 0,14-2 15,20 4-15,-10-1 16,-14-3-16,-4-6 0,-6-13 16,-76 16-16</inkml:trace>
  <inkml:trace contextRef="#ctx0" brushRef="#br0" timeOffset="86733.78">13751 1743 0,'0'0'0,"49"0"15,-7-3-15,1 1 0,6-4 16,5 0-16,7-7 0,-61 13 16,70-6-16,3 3 15,-9 3-15,-64 0 0,64-6 16,-64 6-16,63-6 16,-63 6-16,0 0 0,58-12 15,-58 12-15,0 0 0,0 0 16,43-15-16,-43 15 15,9-22-15,-33 2 0,-22-5 16,46 25-16,-58-21 0,-5 2 16,-1 11-16,64 8 15,-55-9-15,55 9 0,0 0 16,0 0-16,0 0 0,0 0 16,0 0-16,-28-7 15,28 7-15,0 0 0,73 0 16,-73 0-16,0 0 15,82 4-15,-82-4 0,0 0 16,79 6-16,-79-6 16,68 12-16,-68-12 15,0 0-15,48 21 0,-48-21 0,22 27 0,-22-27 16,-3 39-16,-21 4 16,24-43-16,-31 43 0,-6-8 15,37-35-15,-39 30 16,39-30-16,0 0 15,0 0-15,-24 22 0,24-22 0</inkml:trace>
  <inkml:trace contextRef="#ctx0" brushRef="#br0" timeOffset="87247.96">14886 1507 0,'0'0'16,"0"0"-16,0 0 0,0 0 15,0 0-15,0 0 16,0 0-16,0 0 0,33-38 15,25 25-15,6 10 16,-64 3-16,76 10 0,-76-10 16,66 20-16,-66-20 0,52 31 15,-52-31-15,0 0 16,37 42-16,-37-42 0,12 54 16,-21-5-16,9-49 0,0 0 15,-37 42-15,37-42 16,0 0-16,-58 37 0,58-37 15,-63 23-15,63-23 0,0 0 16,0 0-16,-59 16 16,59-16-16,0 0 0,0 0 15,-24 12-15,24-12 16,22 8-16,35-1 0,-57-7 16,73 9-16,3-1 15,0-1-15,-76-7 0,79 9 16,-8-6-16,-14-9 0,-14-15 15,-43 21-15</inkml:trace>
  <inkml:trace contextRef="#ctx0" brushRef="#br0" timeOffset="88066.93">15801 1577 0,'0'0'0,"0"0"15,0 0-15,0 0 0,0 0 16,0 0-16,-33-6 15,33 6-15,-37 9 0,-5 12 16,42-21-16,-38 25 0,38-25 16,-27 36-16,27-36 15,-6 42-15,6-42 0,22 42 16,-22-42-16,46 31 0,8-16 16,-54-15-16,58 5 15,-58-5-15,57-3 16,-57 3-16,55-8 15,-55 8-15,43-16 0,-43 16 0,24-27 16,-24 27-16,0-39 0,-18 3 16,18 36-16,-28-33 0,-11-1 15,39 34-15,0 0 16,-48-27-16,48 27 0,0 0 16,0 0-16,-34-24 0,34 24 15,0 0-15,0 0 16,0 0-16,37-16 0,29 16 15,-66 0-15,70 4 0,0-8 16,-70 4-16,67-2 16,-67 2-16,64 0 15,-64 0-15,0 0 0,52 2 16,-52-2-16,0 0 0,0 0 16,36 0-16,-36 0 15,0 0-15,0 0 0,0 0 16,-6 22-16,-27 11 15,33-33-15,-37 37 0,37-37 16,-30 45-16,30-45 0,-9 45 16,9-45-1,15 39-15,-15-39 16,36 31-16,-36-31 0,55 18 0,9-12 0,-64-6 0,55-9 16,-55 9-16,0 0 15,39-27-15,-39 27 0,19-42 16,-19 42-16,-3-52 0,3 52 15,-25-45-15,-18 5 16,43 40-16,-48-27 16,48 27-16,-52-21 0,52 21 15,0 0-15,0 0 0,-42-18 16,42 18-16,0 0 16,-19-30-16,19 30 0</inkml:trace>
  <inkml:trace contextRef="#ctx0" brushRef="#br0" timeOffset="88516.3">16810 1264 0,'0'0'15,"0"0"-15,0 0 0,0 0 16,0 0-16,0 0 0,0 0 16,-17 24-16,17-24 15,-40 51-15,0 12 0,7-2 16,8-10-16,25-51 0,-12 47 16,12-47-16,0 52 15,0-52-15,19 49 0,-19-49 16,33 45-16,-33-45 15,46 42-15,-46-42 0,48 37 16,-48-37-16,49 24 16,-49-24-16,51 14 0,-51-14 15,46 0-15,-46 0 0,16-23 16,-16 23-16,-13-43 16,-20-5-16,33 48 0,-43-42 15,-12 9-15,1 8 16,54 25-16,-55-12 0,55 12 15,-64-3-15,64 3 0,0 0 16,0 0-16</inkml:trace>
  <inkml:trace contextRef="#ctx0" brushRef="#br0" timeOffset="95994.05">13076 7638 0,'0'0'0,"0"0"0,0 0 15,0 0-15,0 0 0,0 0 16,0 0-16,0 0 16,0 0-16,0 0 0,27-25 15,-27 25-15,0 0 0,34-11 16,-34 11-16,49-9 16,-49 9-16,54-7 0,4 7 15,-58 0-15,52 3 0,-1 1 16,1-1-16,-52-3 15,55 0-15,12 3 16,-67-3-16,76 3 0,0 2 16,-7-2-16,-4 4 0,-5-1 15,-60-6-15,73 6 16,9 0-16,-9 0 0,-73-6 16,79 6-16,3 0 15,-14-3-15,-68-3 0,70 0 16,-4 0-16,-4 0 0,-62 0 15,60 0-15,-60 0 16,67 0-16,-67 0 0,73 0 16,-73 0-16,76 0 15,-76 0-15,67 0 0,-67 0 16,55 0-16,-55 0 0,0 0 16,48 0-16,-48 0 15,0 0-15,0 0 0,40 0 16,-40 0-16,0 0 0,0 0 15,27 6-15,-27-6 16,0 0-16,0 0 0</inkml:trace>
  <inkml:trace contextRef="#ctx0" brushRef="#br0" timeOffset="98744.75">13298 7580 0,'0'0'15,"0"0"-15,0 0 0,0 0 16,0 0-16,0 0 16,0 0-16,0 0 0,0 0 15,0 0-15,18-11 0,-18 11 16,0 0-16,0 0 16,0 0-16,0 0 15,0 0-15,0 0 0,9-31 16,-9 31-16,0 0 0,0 0 15,6-24-15,-6 24 16,0 0-16,0 0 0,0 0 16,0 0-16,0 0 15,0 0-15,3-43 0,-3 43 16,0 0-16,0 0 0,0-27 16,0 27-16,0 0 15,0 0-15,0-35 0,0 35 16,0 0-16,0 0 15,-3-48-15,3 48 0,0 0 16,-3-49-16,3 49 0,0 0 16,0 0-16,-6-45 15,6 45-15,0 0 0,-9-45 16,9 45-16,0 0 0,0 0 16,-12-43-16,12 43 15,0 0-15,0 0 0,-22-42 16,22 42-16,0 0 15,-30-36-15,30 36 16,-33-30-16,33 30 0,-40-21 0,40 21 0,-39-19 16,39 19-16,-43-15 15,43 15-15,-46-12 0,46 12 16,-48-12-16,48 12 16,-58-12-16,58 12 0,-58-12 15,58 12-15,-57-12 0,57 12 16,-61-13-16,61 13 15,-64-11-15,64 11 0,-58-13 16,58 13-16,-61-6 16,61 6-16,-63-5 0,63 5 15,-68-3-15,68 3 0,-69 0 16,69 0-16,-73 0 16,73 0-16,-73 0 0,5 0 15,68 0-15,-54 3 0,2-3 16,52 0-16,-49 0 15,49 0-15,-57 3 0,57-3 16,-67 2-16,67-2 0,-67 3 16,6 0-16,61-3 15,-52 0 1,1 0-16,51 0 16,-52 10-16,52-10 0,-58 3 15,58-3-15,-66 3 0,66-3 16,-76 0-16,76 0 0,-76 0 15,76 0-15,-79-3 16,79 3-16,-77 0 0,77 0 16,-76 0-16,6-3 15,70 3-15,-60 0 0,2 0 16,3-3-16,55 3 0,-58-7 16,-2 1-16,60 6 15,-71-2-15,71 2 0,-85-3 16,3 3-16,12 0 15,70 0-15,-79 0 0,6 0 16,6-3-16,67 3 0,-73-3 16,-9-4-16,18 4 15,13 6-15,-4-3 0,-9 4 16,3-1-16,61-3 0,-73 3 16,-6 0-16,3 0 15,15-3-15,3 2 0,-3 1 16,-2 0-16,63-3 15,-73 0-15,-6 0 16,6 0-16,73 0 0,-79 7 16,-3-4-16,9-3 0,73 0 0,-86 3 15,7 0-15,10 0 0,7-1 16,5-2-16,-4 0 16,0 3-16,61-3 0,-76 4 15,-3-1-15,6 0 16,73-3-16,-76 3 0,-6 0 15,12 0-15,70-3 0,-79 3 16,-7 0-16,14-3 16,72 0-16,-80 6 0,1 0 15,13 0-15,66-6 0,-73 3 16,-6 0-16,5-3 16,74 0-16,-76 6 0,3 3 15,7 0-15,66-9 0,-73 6 16,5 0-16,68-6 15,-66 6-15,-1 4 16,9-2-16,7 1 0,51-9 16,-55 13-16,-3 8 0,3-6 15,55-15-15,-55 15 16,-2 0-16,8 0 16,49-15-16,-52 18 15,0 4-15,52-22 0,-48 21 16,-1 6-16,0-3 0,7 0 0,42-24 15,-43 27-15,-5 3 0,48-30 16,-42 37-16,-4-5 16,0-1-16,46-31 0,-43 33 15,-2 3-15,2 0 0,4-6 16,39-30-16,-40 34 16,-3 2-16,4-3 0,39-33 15,-37 42-15,-2 1 16,2-4-16,37-39 0,-42 46 15,2-2-15,4-7 16,36-37-16,-37 42 0,-2 9 16,2-9-16,37-42 0,-39 46 15,-1 5-15,10-6 16,30-45-16,-33 49 0,33-49 16,-37 57-16,37-57 0,-42 60 15,42-60-15,-43 66 16,43-66-16,-36 64 15,36-64 1,-34 57-16,34-57 0,-31 54 16,31-54-16,0 0 0,0 0 0,-24 42 0,24-42 15,0 0-15,0 0 0,0 0 16,0 0-16,0 0 16,0 0-16,-15 24 0,15-24 15,0 0-15,0 0 0,0 0 16,0 0-16,-24-33 15,24 33-15,0 0 0,-10-45 16,10 45-16,-6-51 0,6 51 16,-3-51-16,3 51 15,3-48-15,-3 48 0,0 0 16,6-48-16,-6 48 0,0 0 16,7-49-16,-7 49 15,0 0-15,0 0 16,6-45-16,-6 45 0,0 0 15,0 0-15,3-40 0,-3 40 16,0 0-16,0 0 16,0 0-16,0 0 0,0 0 15,0 0-15,0 0 16,0 0 0,0 0-16,0 0 15,0 0-15,0 0 0,3 61 16,-3-61-16,-6 54 0,6-54 15,0 0-15,-6 61 0,6-61 16,-7 62-16,7-62 0,0 0 16,-6 61-16,6-61 15,0 0-15,0 57 0,10-14 16,-10-43-16,0 0 0,24 30 16,-24-30-16,48 18 15,-48-18-15,67 6 0,9-12 16,-9-6-16,-67 12 15,76-15-15,10-3 0,-10-7 16,-76 25-16</inkml:trace>
  <inkml:trace contextRef="#ctx0" brushRef="#br0" timeOffset="100675.28">3068 8794 0,'0'0'0,"0"0"0,0 0 15,0 0-15,0 0 16,2 27-16,-2-27 0,10 39 15,-10-39-15,9 57 0,-9-57 16,6 63-16,-3 0 16,-3-63-16,3 70 0,-3-70 15,0 75-15,0 1 16,0-76-16,-6 66 0,0-2 16,6-64-16,-6 51 0,6-51 15,-15 51-15,15-51 16,0 0-16,0 0 0,-9 43 15,9-43-15,0 0 16,0 0-16,0 0 0,0 0 16,0 0-16,0 0 0,0 0 15,0 0-15,0 0 16,3-51-16,-3 51 0,30-61 16,-30 61-16,37-57 0,-4 11 15,-33 46-15,36-36 16,-36 36-16,43-33 0,-43 33 15,43-24-15,-43 24 0,42-22 16,-42 22-16,0 0 16,0 0-16,40-18 15,-40 18-15,0 0 0,0 0 16,27-24-16,-27 24 16,0 0-16,0 0 0,21-21 15,-21 21-15,0 0 0,0 0 0,0 0 16,0 0-16,0 0 0,0 0 15,0 0-15,0 0 0,0 0 16,0 0-16,0 0 16,-46 36-16,46-36 0,0 0 15,-20 49-15,20-49 16,-16 54-16,16-54 0,-9 58 16,9-58-16,-3 60 0,3-60 15,3 58-15,-3-58 16,12 59-16,-12-59 0,21 57 15,-21-57-15,22 48 16,-22-48-16,0 0 0,30 31 16,-30-31-16,0 0 0,28-7 15,-28 7-15,0 0 16</inkml:trace>
  <inkml:trace contextRef="#ctx0" brushRef="#br0" timeOffset="101548.34">3645 8835 0,'0'0'0,"0"0"15,0 0-15,19 31 16,-19-31-16,0 0 0,12 42 16,-4 13-16,-8-55 0,0 0 15,10 59-15,-10 8 16,0-67-16,-3 60 0,6-6 16,-3-54-16,0 55 0,0-55 15,3 54-15,-3-54 16,3 52-16,-3-52 0,0 0 15,9 54-15,-9-54 0,0 0 16,13 43-16,-13-43 16,0 0-16,0 0 0,21 17 15,-21-17-15,27-9 16,-27 9-16,28-30 0,-28 30 16,24-45-16,-24 45 0,21-51 31,-21 51-31,21-49 15,-21 49-15,0 0 0,13-48 16,-13 48-16,0 0 0,5-55 0,-5 55 16,0 0-16,0 0 0,9-51 15,-9 51-15,0 0 16,0 0-16,0 0 0,0 0 16,0 0-16,0 0 0,10-36 15,-10 36-15,0 0 16,0 0-16,0 0 0,40 36 15,-40-36-15,0 0 0,20 63 16,-20-63-16,19 76 16,-19-76-16,15 72 15,-15-72-15,6 70 0,-6-70 16,4 54-16,-4-54 0,0 0 16,0 0-16,5 45 15,-5-45-15,0 0 0,0 0 16,0 0-16,0 0 15,0 0-15,0 0 0,6 27 16,-6-27-16,0 0 0,0 0 16,19-78-16,-19 78 15,21-78 1,-21 78-16,24-88 0,-6 10 16,-2 14-16,-16 64 0,21-54 0,-3 3 0,0 11 15,-18 40-15,16-45 16,-2 3-16,-14 42 0,10-45 15,-10 45-15,13-45 16,-13 45-16,15-43 0,-15 43 16,24-42-16,4 3 0,-28 39 15,0 0-15,0 0 16</inkml:trace>
  <inkml:trace contextRef="#ctx0" brushRef="#br0" timeOffset="101876.39">4278 9876 0,'-37'25'0,"-7"-7"16,-18 0-16,-8 0 0,-3-3 16,-8 3-16,-12-3 15,14 0-15,1-3 16,-11 3-16,4-3 0,6 3 16,0 1-16,-2 2 0,3 2 15,12 4-15,0 0 16,7-2-16,59-22 0,-47 18 15,6 0-15,41-18 16,0 0-16,0 0 0,0 0 16,0 0-16</inkml:trace>
  <inkml:trace contextRef="#ctx0" brushRef="#br0" timeOffset="102204.44">4555 10061 0,'0'0'0,"0"0"0,0 0 16,-25 17-16,-18-2 0,43-15 15,-72 16-15,-22-5 0,-3-5 16,8 1-16,-11 4 16,-10 5-16,-9 8 0,7 3 15,-7 6-15,-6 18 16,-5 7-16,15 2 0,2 7 16,0 8-16,16-6 0,9-14 15,88-55-15</inkml:trace>
  <inkml:trace contextRef="#ctx0" brushRef="#br0" timeOffset="102723.57">4177 7327 0,'0'0'15,"0"0"-15,0 0 0,-60 10 16,11-5-16,49-5 0,-76 13 15,-18 1-15,-6 5 16,8-1-16,-6-1 0,-14 4 16,0 6-16,2 1 0,1 2 15,-4 15 1,7 1-16,12-7 16,2 3-16,7-2 15,18-7-15,67-33 0,-61 33 16,61-33-16,0 0 15,-45 18-15,45-18 0</inkml:trace>
  <inkml:trace contextRef="#ctx0" brushRef="#br0" timeOffset="102998.77">4190 7379 0,'0'0'0,"0"0"16,-58 24-16,-25-4 16,-10 1-16,-2-2 0,-14 2 15,-12 6-15,-11 9 0,11 3 0,-9 10 0,-14 14 16,-5 4-16,15-7 0,134-60 31</inkml:trace>
  <inkml:trace contextRef="#ctx0" brushRef="#br0" timeOffset="142109.84">21916 8470 0,'0'0'0,"0"0"0,0 0 15,40-5-15,-40 5 16,0 0-16,39-12 16,-39 12-16,49-7 0,-49 7 0,52 0 15,6 3 1,-58-3 0,58 4-16,-58-4 0,69 6 15,1-3-15,-70-3 0,76 3 0,-76-3 0,82 5 16,-3-2-16,-5 0 15,-10-3-15,-4 0 0,-60 0 16,71 7-16,8-1 16,-3-4-16,-76-2 0,85-2 15,6 4-15,-12 1 0,-79-3 16,85 3-16,10 0 16,-95-3-16,85 4 0,-3 5 15,-1-1-15,-81-8 0,79 7 16,1 2-16,-10-4 15,-3-2-15,-67-3 0,66 0 16,-66 0-16,79 0 16,-79 0-16,80 3 0,-13-3 15,-67 0-15,57-3 0,-57 3 16,52 0-16,-6 3 16,-46-3-16,0 0 0,0 0 15,51 4-15,-51-4 0,0 0 16</inkml:trace>
  <inkml:trace contextRef="#ctx0" brushRef="#br0" timeOffset="145107.25">6263 9448 0,'0'0'0,"0"0"15,0 0-15,0 0 0,0 0 16,0 0-16,0 0 15,0 0-15,0 0 0,0 0 0,22 21 0,-22-21 16,0 0-16,0 0 0,30 22 16,-30-22-16,40 21 15,-40-21-15,0 0 0,49 21 16,-49-21-16,49 11 16,-49-11-16,54 9 0,-54-9 15,49 7-15,-49-7 0,45 3 16,-45-3-16,52 0 15,-52 0-15,58 0 0,-58 0 16,66-3-16,-66 3 0,68-3 16,-5-1-16,-63 4 15,62-6-15,-62 6 0,69-5 32,-5-1-32,-64 6 15,61-6-15,-4-7 0,2 8 16,-11-5-16,-48 10 0,55-3 0,6 0 15,-61 3-15,60 0 0,7 0 16,-9-3-16,-58 3 16,58-2-16,3-1 0,-4 0 15,-5-1-15,-52 4 0,61-3 16,3 0-16,-3-3 16,-61 6-16,64-6 0,5 0 15,-69 6-15,70-6 0,1 0 16,-8 0-16,-4 0 15,-59 6-15,60-6 16,10 0-16,-70 6 0,67-6 16,3 0-16,-6 0 15,0 0-15,-64 6 0,63-6 16,-63 6-16,76-9 0,-76 9 16,92-12-16,-1 2 15,-21 4-15,-70 6 0,67-5 16,3-1-16,-12-1 0,-58 7 15,63-6-15,-63 6 16,76-9 0,-76 9-16,85-6 0,-9 3 15,-76 3-15,70-3 0,-2 0 0,-68 3 0,69-3 16,-69 3-16,76-3 16,-3 3-16,-73 0 0,67 0 15,-6-3-15,-61 3 0,67-3 16,-67 3-16,73-3 15,-73 3-15,82-3 0,-82 3 16,82 0-16,-82 0 16,82 0-16,-82 0 0,85-3 15,-85 3-15,83-3 0,-83 3 16,82 0-16,-82 0 16,79 0-16,-79 0 0,76-3 15,-76 3-15,73-3 16,-73 3-16,76-3 0,-76 3 15,79-3-15,-79 3 0,73 0 16,-73 0-16,76 0 16,-76 0-16,82 0 0,-82 0 15,79 0-15,-79 0 0,79 0 16,-6 0 0,-73 0-1,67 0-15,-10 0 0,-57 0 16,62 0-16,-62 0 0,69 3 15,-69-3-15,76 3 16,-76-3-16,76 0 0,-76 0 16,79 0-16,-79 0 0,83 0 15,-83 0-15,76 0 16,-76 0-16,76 0 0,-3 0 16,-73 0-16,58 0 0,-58 0 15,63-3-15,-63 3 16,68-3-16,-8 0 0,-60 3 15,64-3-15,-64 3 0,70 0 16,-3 0-16,-67 0 16,61 0-16,-4 0 15,-8 3-15,-49-3 0,46 3 16,0 0-16,2-3 0,-48 0 16,52 0-16,0 3 15,0 0-15,-52-3 0,51 3 16,-51-3-16,64 0 15,6 3-15,-70-3 0,67 0 16,-3 0-16,-64 0 0,60 3 16,1 0-16,-61-3 15,64 0-15,-64 0 0,73 0 16,-73 0-16,76 0 0,-76 0 0,79 0 16,-79 0-16,79 0 15,-79 0-15,79 3 0,-79-3 16,79 0-16,-79 0 15,73 0-15,-5 0 0,-68 0 16,63 0-16,-6 3 16,-57-3-16,65 3 0,-65-3 15,70 3-15,-70-3 0,79 6 16,-79-6-16,79 6 16,-10 0-16,-69-6 0,62 3 15,-5 0-15,-57-3 16,55 3-16,-55-3 0,61 3 15,-6-3-15,-55 0 16,52 3-16,-1-3 0,-51 0 16,49 0-16,-49 0 0,58 0 15,-58 0-15,63 0 16,-63 0-16,67 0 0,-67 0 16,64 0-16,-64 0 15,67 0-15,-67 0 16,64 0-16,-64 0 0,73 4 0,-73-4 15,67 6-15,-67-6 0,63 3 16,-63-3-16,62 2 0,-62-2 16,60 3-16,-60-3 15,0 0-15,55 3 0,-55-3 16,49 3-16,-49-3 16,0 0-16,49 0 0,-49 0 15,0 0-15,0 0 0,51 4 16,-51-4-16,0 0 15,0 0-15,52 6 0,-52-6 16,0 0-16</inkml:trace>
  <inkml:trace contextRef="#ctx0" brushRef="#br0" timeOffset="146734.23">16686 9430 0,'0'0'0,"0"0"0,36-9 16,-36 9-16,40-12 0,-40 12 15,48-12-15,-48 12 16,58-15-16,-58 15 0,67-15 15,-67 15-15,70-10 16,-70 10-16,76-8 0,-2-5 16,-74 13-16,72-9 0,-2 0 15,-6 0-15,-9 3 16,-55 6-16,66-6 0,10 3 16,-5 3-16,-71 0 0,82-3 15,-1 0-15,-4-3 16,-77 6-16,85-6 0,0 0 15,-9 0-15,-76 6 0,85-6 16,7 3-16,-13 3 16,-79 0-16,82-3 15,6-3-15,-15 0 0,-73 6 16,85-3-16,12 0 16,-8 0-16,-20 3 15,-2 0-15,-3-3 16,0 3-16,-64 0 0,82 3 0,16 0 0,-11 0 15,-13 0-15,-1-1 16,0-2-16,-3 7 0,-70-7 16,88 9-16,3 0 0,-8-3 15,-14-3-15,1 0 16,0 0-16,-3-3 0,0 0 16,-3 0-16,0 3 15,-1-3-15,-1 3 0,1-3 16,4 3-16,0-3 0,-67 0 15,82 0-15,9 0 16,-5-3-16,-86 3 0,91-3 16,-6-3-16,-9 0 15,-9 3-15,-4 6 0,2-3 16,-5 0-16,-60 0 0,73-6 16,12 0-16,-6 3 15,-79 3-15,83 0 0,2 0 16,-12 0-16,-12 0 0,-4 0 15,-2 9-15,0-3 16,-55-6-16,73 0 0,18 0 16,-15 3-16,-18 0 0,-12-3 15,0 3-15,2-3 16,-48 0-16,55 0 0,18-3 16,-73 3-16,0 0 15,94-9-15,-94 9 0,109-9 16,-109 9-16,92-6 15,-92 6-15,67 9 0,-1-6 16,-20 0-16,-16 0 16,13-9-16,-43 6 0,49-3 15,-49 3-15,0 0 0,0 0 16,63-6-16,-63 6 16,68-6-16,-68 6 0,36 0 15,-36 0-15,0 0 0,46-10 16,-46 10-16,18-27 15,-9-18-15,-9 45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12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979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36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3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76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17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86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773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572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69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F369EDB-A2C3-4107-95F4-A32A2F5CFBDD}"/>
              </a:ext>
            </a:extLst>
          </p:cNvPr>
          <p:cNvSpPr>
            <a:spLocks noGrp="1" noRot="1" noChangeAspect="1" noChangeArrowheads="1" noTextEdit="1"/>
          </p:cNvSpPr>
          <p:nvPr>
            <p:ph type="sldImg"/>
          </p:nvPr>
        </p:nvSpPr>
        <p:spPr>
          <a:xfrm>
            <a:off x="381000" y="685800"/>
            <a:ext cx="6096000" cy="3429000"/>
          </a:xfrm>
          <a:ln/>
        </p:spPr>
      </p:sp>
      <p:sp>
        <p:nvSpPr>
          <p:cNvPr id="6147" name="Notes Placeholder 2">
            <a:extLst>
              <a:ext uri="{FF2B5EF4-FFF2-40B4-BE49-F238E27FC236}">
                <a16:creationId xmlns:a16="http://schemas.microsoft.com/office/drawing/2014/main" id="{965C8007-9FBF-4D54-9F8B-9AFFD430F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a:t>Slide: Question &amp; Answer (with or without heading)</a:t>
            </a:r>
          </a:p>
          <a:p>
            <a:r>
              <a:rPr lang="en-US" altLang="en-US"/>
              <a:t>Font Sizes:</a:t>
            </a:r>
          </a:p>
          <a:p>
            <a:r>
              <a:rPr lang="en-US" altLang="en-US"/>
              <a:t>Heading: 18-30 pt. (depending on the text length)</a:t>
            </a:r>
            <a:endParaRPr lang="en-IN" altLang="en-US"/>
          </a:p>
          <a:p>
            <a:r>
              <a:rPr lang="en-IN" altLang="en-US"/>
              <a:t>Question – 20-26 pt.</a:t>
            </a:r>
          </a:p>
          <a:p>
            <a:r>
              <a:rPr lang="en-IN" altLang="en-US"/>
              <a:t>Options – 18-26 pt.</a:t>
            </a:r>
          </a:p>
          <a:p>
            <a:r>
              <a:rPr lang="en-IN" altLang="en-US"/>
              <a:t>Correct option would have green border/outline</a:t>
            </a:r>
          </a:p>
          <a:p>
            <a:r>
              <a:rPr lang="en-US" altLang="en-US"/>
              <a:t>Keep minimum 20% empty space on the left side</a:t>
            </a:r>
          </a:p>
          <a:p>
            <a:endParaRPr lang="en-IN" altLang="en-US"/>
          </a:p>
        </p:txBody>
      </p:sp>
      <p:sp>
        <p:nvSpPr>
          <p:cNvPr id="6148" name="Slide Number Placeholder 3">
            <a:extLst>
              <a:ext uri="{FF2B5EF4-FFF2-40B4-BE49-F238E27FC236}">
                <a16:creationId xmlns:a16="http://schemas.microsoft.com/office/drawing/2014/main" id="{2A5FD7FC-B4DB-43FA-8B1C-C711E4A1F1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i="1">
                <a:solidFill>
                  <a:srgbClr val="00FFFF"/>
                </a:solidFill>
                <a:latin typeface="Times New Roman" panose="02020603050405020304" pitchFamily="18" charset="0"/>
                <a:cs typeface="Arial" panose="020B0604020202020204" pitchFamily="34" charset="0"/>
              </a:defRPr>
            </a:lvl1pPr>
            <a:lvl2pPr marL="742950" indent="-285750">
              <a:defRPr sz="2300" b="1" i="1">
                <a:solidFill>
                  <a:srgbClr val="00FFFF"/>
                </a:solidFill>
                <a:latin typeface="Times New Roman" panose="02020603050405020304" pitchFamily="18" charset="0"/>
                <a:cs typeface="Arial" panose="020B0604020202020204" pitchFamily="34" charset="0"/>
              </a:defRPr>
            </a:lvl2pPr>
            <a:lvl3pPr marL="1143000" indent="-228600">
              <a:defRPr sz="2300" b="1" i="1">
                <a:solidFill>
                  <a:srgbClr val="00FFFF"/>
                </a:solidFill>
                <a:latin typeface="Times New Roman" panose="02020603050405020304" pitchFamily="18" charset="0"/>
                <a:cs typeface="Arial" panose="020B0604020202020204" pitchFamily="34" charset="0"/>
              </a:defRPr>
            </a:lvl3pPr>
            <a:lvl4pPr marL="1600200" indent="-228600">
              <a:defRPr sz="2300" b="1" i="1">
                <a:solidFill>
                  <a:srgbClr val="00FFFF"/>
                </a:solidFill>
                <a:latin typeface="Times New Roman" panose="02020603050405020304" pitchFamily="18" charset="0"/>
                <a:cs typeface="Arial" panose="020B0604020202020204" pitchFamily="34" charset="0"/>
              </a:defRPr>
            </a:lvl4pPr>
            <a:lvl5pPr marL="2057400" indent="-228600">
              <a:defRPr sz="2300" b="1" i="1">
                <a:solidFill>
                  <a:srgbClr val="00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9pPr>
          </a:lstStyle>
          <a:p>
            <a:fld id="{565E4BB3-F447-4268-8A39-84CFD02550E8}" type="slidenum">
              <a:rPr lang="en-GB" altLang="en-US" sz="1200" b="0" i="0" smtClean="0">
                <a:solidFill>
                  <a:schemeClr val="tx1"/>
                </a:solidFill>
              </a:rPr>
              <a:pPr/>
              <a:t>2</a:t>
            </a:fld>
            <a:endParaRPr lang="en-GB" altLang="en-US" sz="1200" b="0" i="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582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80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04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540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991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91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903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1C63991-8FD2-4432-999D-318E74352A6A}"/>
              </a:ext>
            </a:extLst>
          </p:cNvPr>
          <p:cNvSpPr>
            <a:spLocks noGrp="1" noRot="1" noChangeAspect="1" noChangeArrowheads="1" noTextEdit="1"/>
          </p:cNvSpPr>
          <p:nvPr>
            <p:ph type="sldImg"/>
          </p:nvPr>
        </p:nvSpPr>
        <p:spPr>
          <a:xfrm>
            <a:off x="381000" y="685800"/>
            <a:ext cx="6096000" cy="3429000"/>
          </a:xfrm>
          <a:ln/>
        </p:spPr>
      </p:sp>
      <p:sp>
        <p:nvSpPr>
          <p:cNvPr id="30723" name="Notes Placeholder 2">
            <a:extLst>
              <a:ext uri="{FF2B5EF4-FFF2-40B4-BE49-F238E27FC236}">
                <a16:creationId xmlns:a16="http://schemas.microsoft.com/office/drawing/2014/main" id="{281F6489-A074-40E0-A323-D29D45F38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a:t>Slide: Question &amp; Answer (with or without heading)</a:t>
            </a:r>
          </a:p>
          <a:p>
            <a:r>
              <a:rPr lang="en-US" altLang="en-US"/>
              <a:t>Font Sizes:</a:t>
            </a:r>
          </a:p>
          <a:p>
            <a:r>
              <a:rPr lang="en-US" altLang="en-US"/>
              <a:t>Heading: 18-30 pt. (depending on the text length)</a:t>
            </a:r>
            <a:endParaRPr lang="en-IN" altLang="en-US"/>
          </a:p>
          <a:p>
            <a:r>
              <a:rPr lang="en-IN" altLang="en-US"/>
              <a:t>Question – 20-26 pt.</a:t>
            </a:r>
          </a:p>
          <a:p>
            <a:r>
              <a:rPr lang="en-IN" altLang="en-US"/>
              <a:t>Options – 18-26 pt.</a:t>
            </a:r>
          </a:p>
          <a:p>
            <a:r>
              <a:rPr lang="en-IN" altLang="en-US"/>
              <a:t>Correct option would have green border/outline</a:t>
            </a:r>
          </a:p>
          <a:p>
            <a:r>
              <a:rPr lang="en-US" altLang="en-US"/>
              <a:t>Keep minimum 20% empty space on the left side</a:t>
            </a:r>
          </a:p>
          <a:p>
            <a:endParaRPr lang="en-IN" altLang="en-US"/>
          </a:p>
        </p:txBody>
      </p:sp>
      <p:sp>
        <p:nvSpPr>
          <p:cNvPr id="30724" name="Slide Number Placeholder 3">
            <a:extLst>
              <a:ext uri="{FF2B5EF4-FFF2-40B4-BE49-F238E27FC236}">
                <a16:creationId xmlns:a16="http://schemas.microsoft.com/office/drawing/2014/main" id="{1783E9EA-BE31-4A76-9D1D-B750802553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i="1">
                <a:solidFill>
                  <a:srgbClr val="00FFFF"/>
                </a:solidFill>
                <a:latin typeface="Times New Roman" panose="02020603050405020304" pitchFamily="18" charset="0"/>
                <a:cs typeface="Arial" panose="020B0604020202020204" pitchFamily="34" charset="0"/>
              </a:defRPr>
            </a:lvl1pPr>
            <a:lvl2pPr marL="742950" indent="-285750">
              <a:defRPr sz="2300" b="1" i="1">
                <a:solidFill>
                  <a:srgbClr val="00FFFF"/>
                </a:solidFill>
                <a:latin typeface="Times New Roman" panose="02020603050405020304" pitchFamily="18" charset="0"/>
                <a:cs typeface="Arial" panose="020B0604020202020204" pitchFamily="34" charset="0"/>
              </a:defRPr>
            </a:lvl2pPr>
            <a:lvl3pPr marL="1143000" indent="-228600">
              <a:defRPr sz="2300" b="1" i="1">
                <a:solidFill>
                  <a:srgbClr val="00FFFF"/>
                </a:solidFill>
                <a:latin typeface="Times New Roman" panose="02020603050405020304" pitchFamily="18" charset="0"/>
                <a:cs typeface="Arial" panose="020B0604020202020204" pitchFamily="34" charset="0"/>
              </a:defRPr>
            </a:lvl3pPr>
            <a:lvl4pPr marL="1600200" indent="-228600">
              <a:defRPr sz="2300" b="1" i="1">
                <a:solidFill>
                  <a:srgbClr val="00FFFF"/>
                </a:solidFill>
                <a:latin typeface="Times New Roman" panose="02020603050405020304" pitchFamily="18" charset="0"/>
                <a:cs typeface="Arial" panose="020B0604020202020204" pitchFamily="34" charset="0"/>
              </a:defRPr>
            </a:lvl4pPr>
            <a:lvl5pPr marL="2057400" indent="-228600">
              <a:defRPr sz="2300" b="1" i="1">
                <a:solidFill>
                  <a:srgbClr val="00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9pPr>
          </a:lstStyle>
          <a:p>
            <a:fld id="{5F475339-C1E6-462B-828B-147AA53F3EE6}" type="slidenum">
              <a:rPr lang="en-GB" altLang="en-US" sz="1200" b="0" i="0" smtClean="0">
                <a:solidFill>
                  <a:schemeClr val="tx1"/>
                </a:solidFill>
              </a:rPr>
              <a:pPr/>
              <a:t>27</a:t>
            </a:fld>
            <a:endParaRPr lang="en-GB" altLang="en-US" sz="1200" b="0" i="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1C63991-8FD2-4432-999D-318E74352A6A}"/>
              </a:ext>
            </a:extLst>
          </p:cNvPr>
          <p:cNvSpPr>
            <a:spLocks noGrp="1" noRot="1" noChangeAspect="1" noChangeArrowheads="1" noTextEdit="1"/>
          </p:cNvSpPr>
          <p:nvPr>
            <p:ph type="sldImg"/>
          </p:nvPr>
        </p:nvSpPr>
        <p:spPr>
          <a:xfrm>
            <a:off x="381000" y="685800"/>
            <a:ext cx="6096000" cy="3429000"/>
          </a:xfrm>
          <a:ln/>
        </p:spPr>
      </p:sp>
      <p:sp>
        <p:nvSpPr>
          <p:cNvPr id="30723" name="Notes Placeholder 2">
            <a:extLst>
              <a:ext uri="{FF2B5EF4-FFF2-40B4-BE49-F238E27FC236}">
                <a16:creationId xmlns:a16="http://schemas.microsoft.com/office/drawing/2014/main" id="{281F6489-A074-40E0-A323-D29D45F38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a:t>Slide: Question &amp; Answer (with or without heading)</a:t>
            </a:r>
          </a:p>
          <a:p>
            <a:r>
              <a:rPr lang="en-US" altLang="en-US"/>
              <a:t>Font Sizes:</a:t>
            </a:r>
          </a:p>
          <a:p>
            <a:r>
              <a:rPr lang="en-US" altLang="en-US"/>
              <a:t>Heading: 18-30 pt. (depending on the text length)</a:t>
            </a:r>
            <a:endParaRPr lang="en-IN" altLang="en-US"/>
          </a:p>
          <a:p>
            <a:r>
              <a:rPr lang="en-IN" altLang="en-US"/>
              <a:t>Question – 20-26 pt.</a:t>
            </a:r>
          </a:p>
          <a:p>
            <a:r>
              <a:rPr lang="en-IN" altLang="en-US"/>
              <a:t>Options – 18-26 pt.</a:t>
            </a:r>
          </a:p>
          <a:p>
            <a:r>
              <a:rPr lang="en-IN" altLang="en-US"/>
              <a:t>Correct option would have green border/outline</a:t>
            </a:r>
          </a:p>
          <a:p>
            <a:r>
              <a:rPr lang="en-US" altLang="en-US"/>
              <a:t>Keep minimum 20% empty space on the left side</a:t>
            </a:r>
          </a:p>
          <a:p>
            <a:endParaRPr lang="en-IN" altLang="en-US"/>
          </a:p>
        </p:txBody>
      </p:sp>
      <p:sp>
        <p:nvSpPr>
          <p:cNvPr id="30724" name="Slide Number Placeholder 3">
            <a:extLst>
              <a:ext uri="{FF2B5EF4-FFF2-40B4-BE49-F238E27FC236}">
                <a16:creationId xmlns:a16="http://schemas.microsoft.com/office/drawing/2014/main" id="{1783E9EA-BE31-4A76-9D1D-B750802553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i="1">
                <a:solidFill>
                  <a:srgbClr val="00FFFF"/>
                </a:solidFill>
                <a:latin typeface="Times New Roman" panose="02020603050405020304" pitchFamily="18" charset="0"/>
                <a:cs typeface="Arial" panose="020B0604020202020204" pitchFamily="34" charset="0"/>
              </a:defRPr>
            </a:lvl1pPr>
            <a:lvl2pPr marL="742950" indent="-285750">
              <a:defRPr sz="2300" b="1" i="1">
                <a:solidFill>
                  <a:srgbClr val="00FFFF"/>
                </a:solidFill>
                <a:latin typeface="Times New Roman" panose="02020603050405020304" pitchFamily="18" charset="0"/>
                <a:cs typeface="Arial" panose="020B0604020202020204" pitchFamily="34" charset="0"/>
              </a:defRPr>
            </a:lvl2pPr>
            <a:lvl3pPr marL="1143000" indent="-228600">
              <a:defRPr sz="2300" b="1" i="1">
                <a:solidFill>
                  <a:srgbClr val="00FFFF"/>
                </a:solidFill>
                <a:latin typeface="Times New Roman" panose="02020603050405020304" pitchFamily="18" charset="0"/>
                <a:cs typeface="Arial" panose="020B0604020202020204" pitchFamily="34" charset="0"/>
              </a:defRPr>
            </a:lvl3pPr>
            <a:lvl4pPr marL="1600200" indent="-228600">
              <a:defRPr sz="2300" b="1" i="1">
                <a:solidFill>
                  <a:srgbClr val="00FFFF"/>
                </a:solidFill>
                <a:latin typeface="Times New Roman" panose="02020603050405020304" pitchFamily="18" charset="0"/>
                <a:cs typeface="Arial" panose="020B0604020202020204" pitchFamily="34" charset="0"/>
              </a:defRPr>
            </a:lvl4pPr>
            <a:lvl5pPr marL="2057400" indent="-228600">
              <a:defRPr sz="2300" b="1" i="1">
                <a:solidFill>
                  <a:srgbClr val="00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300" b="1" i="1">
                <a:solidFill>
                  <a:srgbClr val="00FFFF"/>
                </a:solidFill>
                <a:latin typeface="Times New Roman" panose="02020603050405020304" pitchFamily="18" charset="0"/>
                <a:cs typeface="Arial" panose="020B0604020202020204" pitchFamily="34" charset="0"/>
              </a:defRPr>
            </a:lvl9pPr>
          </a:lstStyle>
          <a:p>
            <a:fld id="{5F475339-C1E6-462B-828B-147AA53F3EE6}" type="slidenum">
              <a:rPr lang="en-GB" altLang="en-US" sz="1200" b="0" i="0" smtClean="0">
                <a:solidFill>
                  <a:schemeClr val="tx1"/>
                </a:solidFill>
              </a:rPr>
              <a:pPr/>
              <a:t>28</a:t>
            </a:fld>
            <a:endParaRPr lang="en-GB" altLang="en-US" sz="1200" b="0" i="0">
              <a:solidFill>
                <a:schemeClr val="tx1"/>
              </a:solidFill>
            </a:endParaRPr>
          </a:p>
        </p:txBody>
      </p:sp>
    </p:spTree>
    <p:extLst>
      <p:ext uri="{BB962C8B-B14F-4D97-AF65-F5344CB8AC3E}">
        <p14:creationId xmlns:p14="http://schemas.microsoft.com/office/powerpoint/2010/main" val="3556092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37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93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72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900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51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53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21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46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5EF8078F-7DB1-4A28-84AF-E7E343467893}"/>
              </a:ext>
            </a:extLst>
          </p:cNvPr>
          <p:cNvSpPr/>
          <p:nvPr userDrawn="1"/>
        </p:nvSpPr>
        <p:spPr>
          <a:xfrm>
            <a:off x="0" y="3765550"/>
            <a:ext cx="1149350" cy="97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Google Shape;42;p13">
            <a:extLst>
              <a:ext uri="{FF2B5EF4-FFF2-40B4-BE49-F238E27FC236}">
                <a16:creationId xmlns:a16="http://schemas.microsoft.com/office/drawing/2014/main" id="{D67CBF27-AE0C-4A07-A143-869CC1151E7B}"/>
              </a:ext>
            </a:extLst>
          </p:cNvPr>
          <p:cNvSpPr txBox="1">
            <a:spLocks noGrp="1"/>
          </p:cNvSpPr>
          <p:nvPr>
            <p:ph type="ctrTitle"/>
          </p:nvPr>
        </p:nvSpPr>
        <p:spPr>
          <a:xfrm>
            <a:off x="196025" y="2808112"/>
            <a:ext cx="6526244" cy="2113932"/>
          </a:xfrm>
          <a:prstGeom prst="rect">
            <a:avLst/>
          </a:prstGeom>
        </p:spPr>
        <p:txBody>
          <a:bodyPr spcFirstLastPara="1" wrap="square" lIns="91425" tIns="91425" rIns="91425" bIns="91425" anchor="t" anchorCtr="0">
            <a:noAutofit/>
          </a:bodyPr>
          <a:lstStyle>
            <a:lvl1pPr>
              <a:defRPr sz="3800"/>
            </a:lvl1pPr>
          </a:lstStyle>
          <a:p>
            <a:pPr marL="0" lvl="0" indent="0" algn="l" rtl="0">
              <a:spcBef>
                <a:spcPts val="0"/>
              </a:spcBef>
              <a:spcAft>
                <a:spcPts val="0"/>
              </a:spcAft>
              <a:buNone/>
            </a:pPr>
            <a:endParaRPr dirty="0"/>
          </a:p>
        </p:txBody>
      </p:sp>
      <p:sp>
        <p:nvSpPr>
          <p:cNvPr id="8" name="Google Shape;43;p13">
            <a:extLst>
              <a:ext uri="{FF2B5EF4-FFF2-40B4-BE49-F238E27FC236}">
                <a16:creationId xmlns:a16="http://schemas.microsoft.com/office/drawing/2014/main" id="{022D610D-D851-49BB-9DB5-2705A056C204}"/>
              </a:ext>
            </a:extLst>
          </p:cNvPr>
          <p:cNvSpPr txBox="1">
            <a:spLocks noGrp="1"/>
          </p:cNvSpPr>
          <p:nvPr>
            <p:ph type="subTitle" idx="1"/>
          </p:nvPr>
        </p:nvSpPr>
        <p:spPr>
          <a:xfrm>
            <a:off x="196025" y="2237731"/>
            <a:ext cx="5926200" cy="792600"/>
          </a:xfrm>
          <a:prstGeom prst="rect">
            <a:avLst/>
          </a:prstGeom>
        </p:spPr>
        <p:txBody>
          <a:bodyPr spcFirstLastPara="1" wrap="square" lIns="91425" tIns="91425" rIns="91425" bIns="91425" anchor="t" anchorCtr="0">
            <a:noAutofit/>
          </a:bodyPr>
          <a:lstStyle>
            <a:lvl1pPr>
              <a:defRPr sz="2400"/>
            </a:lvl1p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2" name="Rectangle 1">
            <a:extLst>
              <a:ext uri="{FF2B5EF4-FFF2-40B4-BE49-F238E27FC236}">
                <a16:creationId xmlns:a16="http://schemas.microsoft.com/office/drawing/2014/main" id="{CC573DB0-AA7C-4AA2-938B-77D5E002496F}"/>
              </a:ext>
            </a:extLst>
          </p:cNvPr>
          <p:cNvSpPr/>
          <p:nvPr userDrawn="1"/>
        </p:nvSpPr>
        <p:spPr>
          <a:xfrm>
            <a:off x="-89942" y="0"/>
            <a:ext cx="179883"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37"/>
        <p:cNvGrpSpPr/>
        <p:nvPr/>
      </p:nvGrpSpPr>
      <p:grpSpPr>
        <a:xfrm>
          <a:off x="0" y="0"/>
          <a:ext cx="0" cy="0"/>
          <a:chOff x="0" y="0"/>
          <a:chExt cx="0" cy="0"/>
        </a:xfrm>
      </p:grpSpPr>
      <p:sp>
        <p:nvSpPr>
          <p:cNvPr id="2" name="Rectangle 1">
            <a:extLst>
              <a:ext uri="{FF2B5EF4-FFF2-40B4-BE49-F238E27FC236}">
                <a16:creationId xmlns:a16="http://schemas.microsoft.com/office/drawing/2014/main" id="{B81E26DB-52EF-45E8-9235-2DF156F945CB}"/>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4802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4D6EC67-8BDE-481C-9EB5-D065EB27858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ADB5554-DB6D-4DD9-8EA6-4ECBD365E32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5A4BDD7-C30B-4184-B6B7-889FB463C671}"/>
              </a:ext>
            </a:extLst>
          </p:cNvPr>
          <p:cNvSpPr>
            <a:spLocks noGrp="1" noChangeArrowheads="1"/>
          </p:cNvSpPr>
          <p:nvPr>
            <p:ph type="sldNum" sz="quarter" idx="12"/>
          </p:nvPr>
        </p:nvSpPr>
        <p:spPr>
          <a:ln/>
        </p:spPr>
        <p:txBody>
          <a:bodyPr/>
          <a:lstStyle>
            <a:lvl1pPr>
              <a:defRPr/>
            </a:lvl1pPr>
          </a:lstStyle>
          <a:p>
            <a:pPr>
              <a:defRPr/>
            </a:pPr>
            <a:fld id="{7DA4F81C-22E2-4107-BFE4-74B3619E3293}" type="slidenum">
              <a:rPr lang="en-GB" altLang="en-US"/>
              <a:pPr>
                <a:defRPr/>
              </a:pPr>
              <a:t>‹#›</a:t>
            </a:fld>
            <a:endParaRPr lang="en-GB" altLang="en-US"/>
          </a:p>
        </p:txBody>
      </p:sp>
      <p:sp>
        <p:nvSpPr>
          <p:cNvPr id="7" name="Rectangle 6">
            <a:extLst>
              <a:ext uri="{FF2B5EF4-FFF2-40B4-BE49-F238E27FC236}">
                <a16:creationId xmlns:a16="http://schemas.microsoft.com/office/drawing/2014/main" id="{612ABB35-8B1C-4AEB-B69A-7F4B73D17C1D}"/>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65047317"/>
      </p:ext>
    </p:extLst>
  </p:cSld>
  <p:clrMapOvr>
    <a:masterClrMapping/>
  </p:clrMapOvr>
  <p:transition spd="slow">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3600"/>
              <a:buNone/>
              <a:defRPr sz="3600">
                <a:solidFill>
                  <a:srgbClr val="000000"/>
                </a:solidFill>
              </a:defRPr>
            </a:lvl1pPr>
            <a:lvl2pPr lvl="1" algn="ctr">
              <a:spcBef>
                <a:spcPts val="0"/>
              </a:spcBef>
              <a:spcAft>
                <a:spcPts val="0"/>
              </a:spcAft>
              <a:buClr>
                <a:srgbClr val="000000"/>
              </a:buClr>
              <a:buSzPts val="3600"/>
              <a:buNone/>
              <a:defRPr sz="3600">
                <a:solidFill>
                  <a:srgbClr val="000000"/>
                </a:solidFill>
              </a:defRPr>
            </a:lvl2pPr>
            <a:lvl3pPr lvl="2" algn="ctr">
              <a:spcBef>
                <a:spcPts val="0"/>
              </a:spcBef>
              <a:spcAft>
                <a:spcPts val="0"/>
              </a:spcAft>
              <a:buClr>
                <a:srgbClr val="000000"/>
              </a:buClr>
              <a:buSzPts val="3600"/>
              <a:buNone/>
              <a:defRPr sz="3600">
                <a:solidFill>
                  <a:srgbClr val="000000"/>
                </a:solidFill>
              </a:defRPr>
            </a:lvl3pPr>
            <a:lvl4pPr lvl="3" algn="ctr">
              <a:spcBef>
                <a:spcPts val="0"/>
              </a:spcBef>
              <a:spcAft>
                <a:spcPts val="0"/>
              </a:spcAft>
              <a:buClr>
                <a:srgbClr val="000000"/>
              </a:buClr>
              <a:buSzPts val="3600"/>
              <a:buNone/>
              <a:defRPr sz="3600">
                <a:solidFill>
                  <a:srgbClr val="000000"/>
                </a:solidFill>
              </a:defRPr>
            </a:lvl4pPr>
            <a:lvl5pPr lvl="4" algn="ctr">
              <a:spcBef>
                <a:spcPts val="0"/>
              </a:spcBef>
              <a:spcAft>
                <a:spcPts val="0"/>
              </a:spcAft>
              <a:buClr>
                <a:srgbClr val="000000"/>
              </a:buClr>
              <a:buSzPts val="3600"/>
              <a:buNone/>
              <a:defRPr sz="3600">
                <a:solidFill>
                  <a:srgbClr val="000000"/>
                </a:solidFill>
              </a:defRPr>
            </a:lvl5pPr>
            <a:lvl6pPr lvl="5" algn="ctr">
              <a:spcBef>
                <a:spcPts val="0"/>
              </a:spcBef>
              <a:spcAft>
                <a:spcPts val="0"/>
              </a:spcAft>
              <a:buClr>
                <a:srgbClr val="000000"/>
              </a:buClr>
              <a:buSzPts val="3600"/>
              <a:buNone/>
              <a:defRPr sz="3600">
                <a:solidFill>
                  <a:srgbClr val="000000"/>
                </a:solidFill>
              </a:defRPr>
            </a:lvl6pPr>
            <a:lvl7pPr lvl="6" algn="ctr">
              <a:spcBef>
                <a:spcPts val="0"/>
              </a:spcBef>
              <a:spcAft>
                <a:spcPts val="0"/>
              </a:spcAft>
              <a:buClr>
                <a:srgbClr val="000000"/>
              </a:buClr>
              <a:buSzPts val="3600"/>
              <a:buNone/>
              <a:defRPr sz="3600">
                <a:solidFill>
                  <a:srgbClr val="000000"/>
                </a:solidFill>
              </a:defRPr>
            </a:lvl7pPr>
            <a:lvl8pPr lvl="7" algn="ctr">
              <a:spcBef>
                <a:spcPts val="0"/>
              </a:spcBef>
              <a:spcAft>
                <a:spcPts val="0"/>
              </a:spcAft>
              <a:buClr>
                <a:srgbClr val="000000"/>
              </a:buClr>
              <a:buSzPts val="3600"/>
              <a:buNone/>
              <a:defRPr sz="3600">
                <a:solidFill>
                  <a:srgbClr val="000000"/>
                </a:solidFill>
              </a:defRPr>
            </a:lvl8pPr>
            <a:lvl9pPr lvl="8" algn="ctr">
              <a:spcBef>
                <a:spcPts val="0"/>
              </a:spcBef>
              <a:spcAft>
                <a:spcPts val="0"/>
              </a:spcAft>
              <a:buClr>
                <a:srgbClr val="000000"/>
              </a:buClr>
              <a:buSzPts val="3600"/>
              <a:buNone/>
              <a:defRPr sz="3600">
                <a:solidFill>
                  <a:srgbClr val="000000"/>
                </a:solidFill>
              </a:defRPr>
            </a:lvl9pPr>
          </a:lstStyle>
          <a:p>
            <a:endParaRPr dirty="0"/>
          </a:p>
        </p:txBody>
      </p:sp>
      <p:sp>
        <p:nvSpPr>
          <p:cNvPr id="2" name="Rectangle 1">
            <a:extLst>
              <a:ext uri="{FF2B5EF4-FFF2-40B4-BE49-F238E27FC236}">
                <a16:creationId xmlns:a16="http://schemas.microsoft.com/office/drawing/2014/main" id="{99DB6F2D-F9CE-459C-BDB2-2DBFEAEAE661}"/>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dpi="0" rotWithShape="1">
          <a:blip r:embed="rId2">
            <a:lum/>
          </a:blip>
          <a:srcRect/>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2107096" y="91376"/>
            <a:ext cx="6725204"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6" name="Google Shape;16;p4"/>
          <p:cNvSpPr txBox="1">
            <a:spLocks noGrp="1"/>
          </p:cNvSpPr>
          <p:nvPr>
            <p:ph type="body" idx="1"/>
          </p:nvPr>
        </p:nvSpPr>
        <p:spPr>
          <a:xfrm>
            <a:off x="2107096" y="1152475"/>
            <a:ext cx="6725204"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4" name="Rectangle 3">
            <a:extLst>
              <a:ext uri="{FF2B5EF4-FFF2-40B4-BE49-F238E27FC236}">
                <a16:creationId xmlns:a16="http://schemas.microsoft.com/office/drawing/2014/main" id="{4A2A6EEE-BA79-4186-A340-81C6E0C68724}"/>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007439" y="56150"/>
            <a:ext cx="79557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 name="Rectangle 2">
            <a:extLst>
              <a:ext uri="{FF2B5EF4-FFF2-40B4-BE49-F238E27FC236}">
                <a16:creationId xmlns:a16="http://schemas.microsoft.com/office/drawing/2014/main" id="{95349E94-F4DA-4C8A-A7DC-78674624FEB2}"/>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1003851" y="72475"/>
            <a:ext cx="7881731" cy="755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25" name="Google Shape;25;p7"/>
          <p:cNvSpPr txBox="1">
            <a:spLocks noGrp="1"/>
          </p:cNvSpPr>
          <p:nvPr>
            <p:ph type="body" idx="1"/>
          </p:nvPr>
        </p:nvSpPr>
        <p:spPr>
          <a:xfrm>
            <a:off x="1003851" y="1389600"/>
            <a:ext cx="7881731"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 name="Rectangle 3">
            <a:extLst>
              <a:ext uri="{FF2B5EF4-FFF2-40B4-BE49-F238E27FC236}">
                <a16:creationId xmlns:a16="http://schemas.microsoft.com/office/drawing/2014/main" id="{396BBFCC-A248-405E-BA63-396744D698C0}"/>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983973" y="719550"/>
            <a:ext cx="7957915" cy="3704400"/>
          </a:xfrm>
          <a:prstGeom prst="rect">
            <a:avLst/>
          </a:prstGeom>
        </p:spPr>
        <p:txBody>
          <a:bodyPr spcFirstLastPara="1" wrap="square" lIns="91425" tIns="91425" rIns="91425" bIns="91425" anchor="ctr" anchorCtr="0">
            <a:noAutofit/>
          </a:bodyPr>
          <a:lstStyle>
            <a:lvl1pPr lvl="0">
              <a:spcBef>
                <a:spcPts val="0"/>
              </a:spcBef>
              <a:spcAft>
                <a:spcPts val="0"/>
              </a:spcAft>
              <a:buClr>
                <a:srgbClr val="000000"/>
              </a:buClr>
              <a:buSzPts val="4800"/>
              <a:buNone/>
              <a:defRPr sz="4800">
                <a:solidFill>
                  <a:srgbClr val="000000"/>
                </a:solidFill>
              </a:defRPr>
            </a:lvl1pPr>
            <a:lvl2pPr lvl="1">
              <a:spcBef>
                <a:spcPts val="0"/>
              </a:spcBef>
              <a:spcAft>
                <a:spcPts val="0"/>
              </a:spcAft>
              <a:buClr>
                <a:srgbClr val="000000"/>
              </a:buClr>
              <a:buSzPts val="4800"/>
              <a:buNone/>
              <a:defRPr sz="4800">
                <a:solidFill>
                  <a:srgbClr val="000000"/>
                </a:solidFill>
              </a:defRPr>
            </a:lvl2pPr>
            <a:lvl3pPr lvl="2">
              <a:spcBef>
                <a:spcPts val="0"/>
              </a:spcBef>
              <a:spcAft>
                <a:spcPts val="0"/>
              </a:spcAft>
              <a:buClr>
                <a:srgbClr val="000000"/>
              </a:buClr>
              <a:buSzPts val="4800"/>
              <a:buNone/>
              <a:defRPr sz="4800">
                <a:solidFill>
                  <a:srgbClr val="000000"/>
                </a:solidFill>
              </a:defRPr>
            </a:lvl3pPr>
            <a:lvl4pPr lvl="3">
              <a:spcBef>
                <a:spcPts val="0"/>
              </a:spcBef>
              <a:spcAft>
                <a:spcPts val="0"/>
              </a:spcAft>
              <a:buClr>
                <a:srgbClr val="000000"/>
              </a:buClr>
              <a:buSzPts val="4800"/>
              <a:buNone/>
              <a:defRPr sz="4800">
                <a:solidFill>
                  <a:srgbClr val="000000"/>
                </a:solidFill>
              </a:defRPr>
            </a:lvl4pPr>
            <a:lvl5pPr lvl="4">
              <a:spcBef>
                <a:spcPts val="0"/>
              </a:spcBef>
              <a:spcAft>
                <a:spcPts val="0"/>
              </a:spcAft>
              <a:buClr>
                <a:srgbClr val="000000"/>
              </a:buClr>
              <a:buSzPts val="4800"/>
              <a:buNone/>
              <a:defRPr sz="4800">
                <a:solidFill>
                  <a:srgbClr val="000000"/>
                </a:solidFill>
              </a:defRPr>
            </a:lvl5pPr>
            <a:lvl6pPr lvl="5">
              <a:spcBef>
                <a:spcPts val="0"/>
              </a:spcBef>
              <a:spcAft>
                <a:spcPts val="0"/>
              </a:spcAft>
              <a:buClr>
                <a:srgbClr val="000000"/>
              </a:buClr>
              <a:buSzPts val="4800"/>
              <a:buNone/>
              <a:defRPr sz="4800">
                <a:solidFill>
                  <a:srgbClr val="000000"/>
                </a:solidFill>
              </a:defRPr>
            </a:lvl6pPr>
            <a:lvl7pPr lvl="6">
              <a:spcBef>
                <a:spcPts val="0"/>
              </a:spcBef>
              <a:spcAft>
                <a:spcPts val="0"/>
              </a:spcAft>
              <a:buClr>
                <a:srgbClr val="000000"/>
              </a:buClr>
              <a:buSzPts val="4800"/>
              <a:buNone/>
              <a:defRPr sz="4800">
                <a:solidFill>
                  <a:srgbClr val="000000"/>
                </a:solidFill>
              </a:defRPr>
            </a:lvl7pPr>
            <a:lvl8pPr lvl="7">
              <a:spcBef>
                <a:spcPts val="0"/>
              </a:spcBef>
              <a:spcAft>
                <a:spcPts val="0"/>
              </a:spcAft>
              <a:buClr>
                <a:srgbClr val="000000"/>
              </a:buClr>
              <a:buSzPts val="4800"/>
              <a:buNone/>
              <a:defRPr sz="4800">
                <a:solidFill>
                  <a:srgbClr val="000000"/>
                </a:solidFill>
              </a:defRPr>
            </a:lvl8pPr>
            <a:lvl9pPr lvl="8">
              <a:spcBef>
                <a:spcPts val="0"/>
              </a:spcBef>
              <a:spcAft>
                <a:spcPts val="0"/>
              </a:spcAft>
              <a:buClr>
                <a:srgbClr val="000000"/>
              </a:buClr>
              <a:buSzPts val="4800"/>
              <a:buNone/>
              <a:defRPr sz="4800">
                <a:solidFill>
                  <a:srgbClr val="000000"/>
                </a:solidFill>
              </a:defRPr>
            </a:lvl9pPr>
          </a:lstStyle>
          <a:p>
            <a:endParaRPr dirty="0"/>
          </a:p>
        </p:txBody>
      </p:sp>
      <p:sp>
        <p:nvSpPr>
          <p:cNvPr id="3" name="Rectangle 2">
            <a:extLst>
              <a:ext uri="{FF2B5EF4-FFF2-40B4-BE49-F238E27FC236}">
                <a16:creationId xmlns:a16="http://schemas.microsoft.com/office/drawing/2014/main" id="{DB694C8C-51F3-4626-89FE-72DF83E7EE22}"/>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4200"/>
              <a:buNone/>
              <a:defRPr sz="4200">
                <a:solidFill>
                  <a:srgbClr val="000000"/>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1" name="Google Shape;31;p9"/>
          <p:cNvSpPr txBox="1">
            <a:spLocks noGrp="1"/>
          </p:cNvSpPr>
          <p:nvPr>
            <p:ph type="body" idx="2"/>
          </p:nvPr>
        </p:nvSpPr>
        <p:spPr>
          <a:xfrm>
            <a:off x="4939500" y="871975"/>
            <a:ext cx="3837000" cy="35472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5" name="Rectangle 4">
            <a:extLst>
              <a:ext uri="{FF2B5EF4-FFF2-40B4-BE49-F238E27FC236}">
                <a16:creationId xmlns:a16="http://schemas.microsoft.com/office/drawing/2014/main" id="{9D29A24F-3BBA-4290-BBD4-81416D06D825}"/>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172552" y="791636"/>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dirty="0"/>
          </a:p>
        </p:txBody>
      </p:sp>
      <p:sp>
        <p:nvSpPr>
          <p:cNvPr id="3" name="Rectangle 2">
            <a:extLst>
              <a:ext uri="{FF2B5EF4-FFF2-40B4-BE49-F238E27FC236}">
                <a16:creationId xmlns:a16="http://schemas.microsoft.com/office/drawing/2014/main" id="{A28A4E45-8C21-4F0C-9C1B-40C620D48150}"/>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p:nvPr>
        </p:nvSpPr>
        <p:spPr>
          <a:xfrm>
            <a:off x="311700" y="1106125"/>
            <a:ext cx="8520600" cy="1963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000000"/>
              </a:buClr>
              <a:buSzPts val="12000"/>
              <a:buNone/>
              <a:defRPr sz="6000">
                <a:solidFill>
                  <a:srgbClr val="000000"/>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dirty="0"/>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4" name="Rectangle 3">
            <a:extLst>
              <a:ext uri="{FF2B5EF4-FFF2-40B4-BE49-F238E27FC236}">
                <a16:creationId xmlns:a16="http://schemas.microsoft.com/office/drawing/2014/main" id="{9589C80F-46E3-40B9-8E78-8B2F13D54F4D}"/>
              </a:ext>
            </a:extLst>
          </p:cNvPr>
          <p:cNvSpPr/>
          <p:nvPr userDrawn="1"/>
        </p:nvSpPr>
        <p:spPr>
          <a:xfrm>
            <a:off x="-112426" y="-82446"/>
            <a:ext cx="209862" cy="5225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09849" y="56150"/>
            <a:ext cx="6222449"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Nunito Sans"/>
              <a:buNone/>
              <a:defRPr sz="2800" b="1">
                <a:latin typeface="Nunito Sans"/>
                <a:ea typeface="Nunito Sans"/>
                <a:cs typeface="Nunito Sans"/>
                <a:sym typeface="Nunito Sans"/>
              </a:defRPr>
            </a:lvl1pPr>
            <a:lvl2pPr lvl="1">
              <a:spcBef>
                <a:spcPts val="0"/>
              </a:spcBef>
              <a:spcAft>
                <a:spcPts val="0"/>
              </a:spcAft>
              <a:buSzPts val="2800"/>
              <a:buFont typeface="Nunito Sans"/>
              <a:buNone/>
              <a:defRPr sz="2800" b="1">
                <a:latin typeface="Nunito Sans"/>
                <a:ea typeface="Nunito Sans"/>
                <a:cs typeface="Nunito Sans"/>
                <a:sym typeface="Nunito Sans"/>
              </a:defRPr>
            </a:lvl2pPr>
            <a:lvl3pPr lvl="2">
              <a:spcBef>
                <a:spcPts val="0"/>
              </a:spcBef>
              <a:spcAft>
                <a:spcPts val="0"/>
              </a:spcAft>
              <a:buSzPts val="2800"/>
              <a:buFont typeface="Nunito Sans"/>
              <a:buNone/>
              <a:defRPr sz="2800" b="1">
                <a:latin typeface="Nunito Sans"/>
                <a:ea typeface="Nunito Sans"/>
                <a:cs typeface="Nunito Sans"/>
                <a:sym typeface="Nunito Sans"/>
              </a:defRPr>
            </a:lvl3pPr>
            <a:lvl4pPr lvl="3">
              <a:spcBef>
                <a:spcPts val="0"/>
              </a:spcBef>
              <a:spcAft>
                <a:spcPts val="0"/>
              </a:spcAft>
              <a:buSzPts val="2800"/>
              <a:buFont typeface="Nunito Sans"/>
              <a:buNone/>
              <a:defRPr sz="2800" b="1">
                <a:latin typeface="Nunito Sans"/>
                <a:ea typeface="Nunito Sans"/>
                <a:cs typeface="Nunito Sans"/>
                <a:sym typeface="Nunito Sans"/>
              </a:defRPr>
            </a:lvl4pPr>
            <a:lvl5pPr lvl="4">
              <a:spcBef>
                <a:spcPts val="0"/>
              </a:spcBef>
              <a:spcAft>
                <a:spcPts val="0"/>
              </a:spcAft>
              <a:buSzPts val="2800"/>
              <a:buFont typeface="Nunito Sans"/>
              <a:buNone/>
              <a:defRPr sz="2800" b="1">
                <a:latin typeface="Nunito Sans"/>
                <a:ea typeface="Nunito Sans"/>
                <a:cs typeface="Nunito Sans"/>
                <a:sym typeface="Nunito Sans"/>
              </a:defRPr>
            </a:lvl5pPr>
            <a:lvl6pPr lvl="5">
              <a:spcBef>
                <a:spcPts val="0"/>
              </a:spcBef>
              <a:spcAft>
                <a:spcPts val="0"/>
              </a:spcAft>
              <a:buSzPts val="2800"/>
              <a:buFont typeface="Nunito Sans"/>
              <a:buNone/>
              <a:defRPr sz="2800" b="1">
                <a:latin typeface="Nunito Sans"/>
                <a:ea typeface="Nunito Sans"/>
                <a:cs typeface="Nunito Sans"/>
                <a:sym typeface="Nunito Sans"/>
              </a:defRPr>
            </a:lvl6pPr>
            <a:lvl7pPr lvl="6">
              <a:spcBef>
                <a:spcPts val="0"/>
              </a:spcBef>
              <a:spcAft>
                <a:spcPts val="0"/>
              </a:spcAft>
              <a:buSzPts val="2800"/>
              <a:buFont typeface="Nunito Sans"/>
              <a:buNone/>
              <a:defRPr sz="2800" b="1">
                <a:latin typeface="Nunito Sans"/>
                <a:ea typeface="Nunito Sans"/>
                <a:cs typeface="Nunito Sans"/>
                <a:sym typeface="Nunito Sans"/>
              </a:defRPr>
            </a:lvl7pPr>
            <a:lvl8pPr lvl="7">
              <a:spcBef>
                <a:spcPts val="0"/>
              </a:spcBef>
              <a:spcAft>
                <a:spcPts val="0"/>
              </a:spcAft>
              <a:buSzPts val="2800"/>
              <a:buFont typeface="Nunito Sans"/>
              <a:buNone/>
              <a:defRPr sz="2800" b="1">
                <a:latin typeface="Nunito Sans"/>
                <a:ea typeface="Nunito Sans"/>
                <a:cs typeface="Nunito Sans"/>
                <a:sym typeface="Nunito Sans"/>
              </a:defRPr>
            </a:lvl8pPr>
            <a:lvl9pPr lvl="8">
              <a:spcBef>
                <a:spcPts val="0"/>
              </a:spcBef>
              <a:spcAft>
                <a:spcPts val="0"/>
              </a:spcAft>
              <a:buSzPts val="2800"/>
              <a:buFont typeface="Nunito Sans"/>
              <a:buNone/>
              <a:defRPr sz="2800" b="1">
                <a:latin typeface="Nunito Sans"/>
                <a:ea typeface="Nunito Sans"/>
                <a:cs typeface="Nunito Sans"/>
                <a:sym typeface="Nunito Sans"/>
              </a:defRPr>
            </a:lvl9pPr>
          </a:lstStyle>
          <a:p>
            <a:endParaRPr dirty="0"/>
          </a:p>
        </p:txBody>
      </p:sp>
      <p:sp>
        <p:nvSpPr>
          <p:cNvPr id="7" name="Google Shape;7;p1"/>
          <p:cNvSpPr txBox="1">
            <a:spLocks noGrp="1"/>
          </p:cNvSpPr>
          <p:nvPr>
            <p:ph type="body" idx="1"/>
          </p:nvPr>
        </p:nvSpPr>
        <p:spPr>
          <a:xfrm>
            <a:off x="2609850" y="1152475"/>
            <a:ext cx="622245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Sans"/>
              <a:buChar char="●"/>
              <a:defRPr sz="1800">
                <a:solidFill>
                  <a:schemeClr val="dk2"/>
                </a:solidFill>
                <a:latin typeface="Nunito Sans"/>
                <a:ea typeface="Nunito Sans"/>
                <a:cs typeface="Nunito Sans"/>
                <a:sym typeface="Nunito Sans"/>
              </a:defRPr>
            </a:lvl1pPr>
            <a:lvl2pPr marL="914400" lvl="1"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2pPr>
            <a:lvl3pPr marL="1371600" lvl="2"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3pPr>
            <a:lvl4pPr marL="1828800" lvl="3"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4pPr>
            <a:lvl5pPr marL="2286000" lvl="4"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5pPr>
            <a:lvl6pPr marL="2743200" lvl="5"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6pPr>
            <a:lvl7pPr marL="3200400" lvl="6"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7pPr>
            <a:lvl8pPr marL="3657600" lvl="7"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8pPr>
            <a:lvl9pPr marL="4114800" lvl="8" indent="-317500">
              <a:lnSpc>
                <a:spcPct val="115000"/>
              </a:lnSpc>
              <a:spcBef>
                <a:spcPts val="1600"/>
              </a:spcBef>
              <a:spcAft>
                <a:spcPts val="1600"/>
              </a:spcAft>
              <a:buClr>
                <a:schemeClr val="dk2"/>
              </a:buClr>
              <a:buSzPts val="1400"/>
              <a:buFont typeface="Nunito Sans"/>
              <a:buChar char="■"/>
              <a:defRPr>
                <a:solidFill>
                  <a:schemeClr val="dk2"/>
                </a:solidFill>
                <a:latin typeface="Nunito Sans"/>
                <a:ea typeface="Nunito Sans"/>
                <a:cs typeface="Nunito Sans"/>
                <a:sym typeface="Nunito San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gktoday.in/topic/nmms-app/"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customXml" Target="../ink/ink11.xml"/></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customXml" Target="../ink/ink2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customXml" Target="../ink/ink2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customXml" Target="../ink/ink2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customXml" Target="../ink/ink5.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5" name="Rectangle 4">
            <a:extLst>
              <a:ext uri="{FF2B5EF4-FFF2-40B4-BE49-F238E27FC236}">
                <a16:creationId xmlns:a16="http://schemas.microsoft.com/office/drawing/2014/main" id="{FE634D1C-0861-4E69-8570-DA49CA48A3B9}"/>
              </a:ext>
            </a:extLst>
          </p:cNvPr>
          <p:cNvSpPr/>
          <p:nvPr/>
        </p:nvSpPr>
        <p:spPr>
          <a:xfrm>
            <a:off x="4937760" y="0"/>
            <a:ext cx="4206240" cy="3688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9E635154-1BF3-40CE-8740-FBD73C5E949B}"/>
              </a:ext>
            </a:extLst>
          </p:cNvPr>
          <p:cNvSpPr/>
          <p:nvPr/>
        </p:nvSpPr>
        <p:spPr>
          <a:xfrm>
            <a:off x="99060" y="99060"/>
            <a:ext cx="1554480" cy="967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392A3078-F8DC-4E5B-9581-FD6BC287DCFC}"/>
              </a:ext>
            </a:extLst>
          </p:cNvPr>
          <p:cNvSpPr/>
          <p:nvPr/>
        </p:nvSpPr>
        <p:spPr>
          <a:xfrm>
            <a:off x="0" y="1758448"/>
            <a:ext cx="2079653" cy="792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a:extLst>
              <a:ext uri="{FF2B5EF4-FFF2-40B4-BE49-F238E27FC236}">
                <a16:creationId xmlns:a16="http://schemas.microsoft.com/office/drawing/2014/main" id="{A369850F-083D-4D41-9E63-DC4F8452A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39" t="11720" r="11212" b="17311"/>
          <a:stretch/>
        </p:blipFill>
        <p:spPr bwMode="auto">
          <a:xfrm>
            <a:off x="5202779" y="425281"/>
            <a:ext cx="3228736" cy="18992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57AEABB-78FD-4E4E-BDA9-B139598AFB61}"/>
              </a:ext>
            </a:extLst>
          </p:cNvPr>
          <p:cNvSpPr txBox="1"/>
          <p:nvPr/>
        </p:nvSpPr>
        <p:spPr>
          <a:xfrm>
            <a:off x="4024182" y="2426692"/>
            <a:ext cx="4206241" cy="1200329"/>
          </a:xfrm>
          <a:prstGeom prst="rect">
            <a:avLst/>
          </a:prstGeom>
          <a:noFill/>
        </p:spPr>
        <p:txBody>
          <a:bodyPr wrap="square" rtlCol="0">
            <a:spAutoFit/>
          </a:bodyPr>
          <a:lstStyle/>
          <a:p>
            <a:pPr algn="ctr"/>
            <a:r>
              <a:rPr lang="en-IN" sz="3600" dirty="0"/>
              <a:t>ESE 2021: Weekly Current Affairs</a:t>
            </a:r>
          </a:p>
        </p:txBody>
      </p:sp>
      <p:sp>
        <p:nvSpPr>
          <p:cNvPr id="12" name="Google Shape;42;p13">
            <a:extLst>
              <a:ext uri="{FF2B5EF4-FFF2-40B4-BE49-F238E27FC236}">
                <a16:creationId xmlns:a16="http://schemas.microsoft.com/office/drawing/2014/main" id="{EA156FB6-E424-4DE8-97E3-068B6A0EBEE1}"/>
              </a:ext>
            </a:extLst>
          </p:cNvPr>
          <p:cNvSpPr txBox="1">
            <a:spLocks/>
          </p:cNvSpPr>
          <p:nvPr/>
        </p:nvSpPr>
        <p:spPr>
          <a:xfrm>
            <a:off x="3493293" y="3566318"/>
            <a:ext cx="5453139" cy="13579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Nunito Sans"/>
              <a:buNone/>
              <a:defRPr sz="3800" b="1" i="0" u="none" strike="noStrike" cap="none">
                <a:solidFill>
                  <a:srgbClr val="000000"/>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2800"/>
              <a:buFont typeface="Nunito Sans"/>
              <a:buNone/>
              <a:defRPr sz="2800" b="1" i="0" u="none" strike="noStrike" cap="none">
                <a:solidFill>
                  <a:srgbClr val="000000"/>
                </a:solidFill>
                <a:latin typeface="Nunito Sans"/>
                <a:ea typeface="Nunito Sans"/>
                <a:cs typeface="Nunito Sans"/>
                <a:sym typeface="Nunito Sans"/>
              </a:defRPr>
            </a:lvl2pPr>
            <a:lvl3pPr marR="0" lvl="2" algn="l" rtl="0">
              <a:lnSpc>
                <a:spcPct val="100000"/>
              </a:lnSpc>
              <a:spcBef>
                <a:spcPts val="0"/>
              </a:spcBef>
              <a:spcAft>
                <a:spcPts val="0"/>
              </a:spcAft>
              <a:buClr>
                <a:srgbClr val="000000"/>
              </a:buClr>
              <a:buSzPts val="2800"/>
              <a:buFont typeface="Nunito Sans"/>
              <a:buNone/>
              <a:defRPr sz="2800" b="1" i="0" u="none" strike="noStrike" cap="none">
                <a:solidFill>
                  <a:srgbClr val="000000"/>
                </a:solidFill>
                <a:latin typeface="Nunito Sans"/>
                <a:ea typeface="Nunito Sans"/>
                <a:cs typeface="Nunito Sans"/>
                <a:sym typeface="Nunito Sans"/>
              </a:defRPr>
            </a:lvl3pPr>
            <a:lvl4pPr marR="0" lvl="3" algn="l" rtl="0">
              <a:lnSpc>
                <a:spcPct val="100000"/>
              </a:lnSpc>
              <a:spcBef>
                <a:spcPts val="0"/>
              </a:spcBef>
              <a:spcAft>
                <a:spcPts val="0"/>
              </a:spcAft>
              <a:buClr>
                <a:srgbClr val="000000"/>
              </a:buClr>
              <a:buSzPts val="2800"/>
              <a:buFont typeface="Nunito Sans"/>
              <a:buNone/>
              <a:defRPr sz="2800" b="1" i="0" u="none" strike="noStrike" cap="none">
                <a:solidFill>
                  <a:srgbClr val="000000"/>
                </a:solidFill>
                <a:latin typeface="Nunito Sans"/>
                <a:ea typeface="Nunito Sans"/>
                <a:cs typeface="Nunito Sans"/>
                <a:sym typeface="Nunito Sans"/>
              </a:defRPr>
            </a:lvl4pPr>
            <a:lvl5pPr marR="0" lvl="4" algn="l" rtl="0">
              <a:lnSpc>
                <a:spcPct val="100000"/>
              </a:lnSpc>
              <a:spcBef>
                <a:spcPts val="0"/>
              </a:spcBef>
              <a:spcAft>
                <a:spcPts val="0"/>
              </a:spcAft>
              <a:buClr>
                <a:srgbClr val="000000"/>
              </a:buClr>
              <a:buSzPts val="2800"/>
              <a:buFont typeface="Nunito Sans"/>
              <a:buNone/>
              <a:defRPr sz="2800" b="1" i="0" u="none" strike="noStrike" cap="none">
                <a:solidFill>
                  <a:srgbClr val="000000"/>
                </a:solidFill>
                <a:latin typeface="Nunito Sans"/>
                <a:ea typeface="Nunito Sans"/>
                <a:cs typeface="Nunito Sans"/>
                <a:sym typeface="Nunito Sans"/>
              </a:defRPr>
            </a:lvl5pPr>
            <a:lvl6pPr marR="0" lvl="5" algn="l" rtl="0">
              <a:lnSpc>
                <a:spcPct val="100000"/>
              </a:lnSpc>
              <a:spcBef>
                <a:spcPts val="0"/>
              </a:spcBef>
              <a:spcAft>
                <a:spcPts val="0"/>
              </a:spcAft>
              <a:buClr>
                <a:srgbClr val="000000"/>
              </a:buClr>
              <a:buSzPts val="2800"/>
              <a:buFont typeface="Nunito Sans"/>
              <a:buNone/>
              <a:defRPr sz="2800" b="1" i="0" u="none" strike="noStrike" cap="none">
                <a:solidFill>
                  <a:srgbClr val="000000"/>
                </a:solidFill>
                <a:latin typeface="Nunito Sans"/>
                <a:ea typeface="Nunito Sans"/>
                <a:cs typeface="Nunito Sans"/>
                <a:sym typeface="Nunito Sans"/>
              </a:defRPr>
            </a:lvl6pPr>
            <a:lvl7pPr marR="0" lvl="6" algn="l" rtl="0">
              <a:lnSpc>
                <a:spcPct val="100000"/>
              </a:lnSpc>
              <a:spcBef>
                <a:spcPts val="0"/>
              </a:spcBef>
              <a:spcAft>
                <a:spcPts val="0"/>
              </a:spcAft>
              <a:buClr>
                <a:srgbClr val="000000"/>
              </a:buClr>
              <a:buSzPts val="2800"/>
              <a:buFont typeface="Nunito Sans"/>
              <a:buNone/>
              <a:defRPr sz="2800" b="1" i="0" u="none" strike="noStrike" cap="none">
                <a:solidFill>
                  <a:srgbClr val="000000"/>
                </a:solidFill>
                <a:latin typeface="Nunito Sans"/>
                <a:ea typeface="Nunito Sans"/>
                <a:cs typeface="Nunito Sans"/>
                <a:sym typeface="Nunito Sans"/>
              </a:defRPr>
            </a:lvl7pPr>
            <a:lvl8pPr marR="0" lvl="7" algn="l" rtl="0">
              <a:lnSpc>
                <a:spcPct val="100000"/>
              </a:lnSpc>
              <a:spcBef>
                <a:spcPts val="0"/>
              </a:spcBef>
              <a:spcAft>
                <a:spcPts val="0"/>
              </a:spcAft>
              <a:buClr>
                <a:srgbClr val="000000"/>
              </a:buClr>
              <a:buSzPts val="2800"/>
              <a:buFont typeface="Nunito Sans"/>
              <a:buNone/>
              <a:defRPr sz="2800" b="1" i="0" u="none" strike="noStrike" cap="none">
                <a:solidFill>
                  <a:srgbClr val="000000"/>
                </a:solidFill>
                <a:latin typeface="Nunito Sans"/>
                <a:ea typeface="Nunito Sans"/>
                <a:cs typeface="Nunito Sans"/>
                <a:sym typeface="Nunito Sans"/>
              </a:defRPr>
            </a:lvl8pPr>
            <a:lvl9pPr marR="0" lvl="8" algn="l" rtl="0">
              <a:lnSpc>
                <a:spcPct val="100000"/>
              </a:lnSpc>
              <a:spcBef>
                <a:spcPts val="0"/>
              </a:spcBef>
              <a:spcAft>
                <a:spcPts val="0"/>
              </a:spcAft>
              <a:buClr>
                <a:srgbClr val="000000"/>
              </a:buClr>
              <a:buSzPts val="2800"/>
              <a:buFont typeface="Nunito Sans"/>
              <a:buNone/>
              <a:defRPr sz="2800" b="1" i="0" u="none" strike="noStrike" cap="none">
                <a:solidFill>
                  <a:srgbClr val="000000"/>
                </a:solidFill>
                <a:latin typeface="Nunito Sans"/>
                <a:ea typeface="Nunito Sans"/>
                <a:cs typeface="Nunito Sans"/>
                <a:sym typeface="Nunito Sans"/>
              </a:defRPr>
            </a:lvl9pPr>
          </a:lstStyle>
          <a:p>
            <a:pPr algn="ctr"/>
            <a:r>
              <a:rPr lang="fr-FR" sz="3600" dirty="0"/>
              <a:t>Most </a:t>
            </a:r>
            <a:r>
              <a:rPr lang="fr-FR" sz="3600" dirty="0" err="1"/>
              <a:t>Expected</a:t>
            </a:r>
            <a:r>
              <a:rPr lang="fr-FR" sz="3600" dirty="0"/>
              <a:t> Questions: Episode-3</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05D9F0C-4F83-4A64-9E95-F09E57B4879D}"/>
                  </a:ext>
                </a:extLst>
              </p14:cNvPr>
              <p14:cNvContentPartPr/>
              <p14:nvPr/>
            </p14:nvContentPartPr>
            <p14:xfrm>
              <a:off x="1627560" y="459360"/>
              <a:ext cx="6063480" cy="4406040"/>
            </p14:xfrm>
          </p:contentPart>
        </mc:Choice>
        <mc:Fallback>
          <p:pic>
            <p:nvPicPr>
              <p:cNvPr id="2" name="Ink 1">
                <a:extLst>
                  <a:ext uri="{FF2B5EF4-FFF2-40B4-BE49-F238E27FC236}">
                    <a16:creationId xmlns:a16="http://schemas.microsoft.com/office/drawing/2014/main" id="{205D9F0C-4F83-4A64-9E95-F09E57B4879D}"/>
                  </a:ext>
                </a:extLst>
              </p:cNvPr>
              <p:cNvPicPr/>
              <p:nvPr/>
            </p:nvPicPr>
            <p:blipFill>
              <a:blip r:embed="rId5"/>
              <a:stretch>
                <a:fillRect/>
              </a:stretch>
            </p:blipFill>
            <p:spPr>
              <a:xfrm>
                <a:off x="1618200" y="450000"/>
                <a:ext cx="6082200" cy="44247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1871663" y="652462"/>
            <a:ext cx="7243762" cy="2877346"/>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r>
              <a:rPr lang="en-US" sz="2000" dirty="0">
                <a:solidFill>
                  <a:schemeClr val="bg1"/>
                </a:solidFill>
                <a:latin typeface="Calibri" panose="020F0502020204030204" pitchFamily="34" charset="0"/>
                <a:cs typeface="Calibri" panose="020F0502020204030204" pitchFamily="34" charset="0"/>
              </a:rPr>
              <a:t>Q. </a:t>
            </a:r>
            <a:r>
              <a:rPr lang="en-US" sz="1800" dirty="0">
                <a:solidFill>
                  <a:schemeClr val="bg1"/>
                </a:solidFill>
                <a:latin typeface="+mj-lt"/>
                <a:cs typeface="Calibri" panose="020F0502020204030204" pitchFamily="34" charset="0"/>
              </a:rPr>
              <a:t>Choose the correct statement about </a:t>
            </a:r>
            <a:r>
              <a:rPr lang="en-IN" sz="1800" i="0" dirty="0">
                <a:solidFill>
                  <a:schemeClr val="bg1"/>
                </a:solidFill>
                <a:effectLst/>
                <a:latin typeface="+mj-lt"/>
              </a:rPr>
              <a:t>MCA21 Version 3.0</a:t>
            </a:r>
            <a:endParaRPr lang="en-IN" sz="1800" b="1" dirty="0">
              <a:solidFill>
                <a:schemeClr val="bg1"/>
              </a:solidFill>
              <a:latin typeface="+mj-lt"/>
              <a:cs typeface="Calibri" panose="020F0502020204030204" pitchFamily="34" charset="0"/>
            </a:endParaRPr>
          </a:p>
          <a:p>
            <a:pPr marL="0" indent="0" algn="just">
              <a:buNone/>
            </a:pPr>
            <a:r>
              <a:rPr lang="en-IN" altLang="en-US" sz="1800" b="0" i="0" dirty="0">
                <a:solidFill>
                  <a:schemeClr val="bg1"/>
                </a:solidFill>
                <a:latin typeface="+mj-lt"/>
                <a:ea typeface="Calibri" panose="020F0502020204030204" pitchFamily="34" charset="0"/>
                <a:cs typeface="Calibri" panose="020F0502020204030204" pitchFamily="34" charset="0"/>
              </a:rPr>
              <a:t>1-  </a:t>
            </a:r>
            <a:r>
              <a:rPr lang="en-US" sz="1800" b="0" i="0" dirty="0">
                <a:solidFill>
                  <a:schemeClr val="bg1"/>
                </a:solidFill>
                <a:effectLst/>
                <a:latin typeface="+mj-lt"/>
              </a:rPr>
              <a:t> This project makes use of new technologies to streamline corporate compliance and experiences of stakeholders.</a:t>
            </a:r>
          </a:p>
          <a:p>
            <a:pPr marL="0" indent="0" algn="l" rtl="0">
              <a:buNone/>
            </a:pPr>
            <a:r>
              <a:rPr lang="en-IN" altLang="en-US" sz="1800" dirty="0">
                <a:solidFill>
                  <a:schemeClr val="bg1"/>
                </a:solidFill>
                <a:latin typeface="+mj-lt"/>
                <a:ea typeface="Calibri" panose="020F0502020204030204" pitchFamily="34" charset="0"/>
                <a:cs typeface="Calibri" panose="020F0502020204030204" pitchFamily="34" charset="0"/>
              </a:rPr>
              <a:t>2- It is </a:t>
            </a:r>
            <a:r>
              <a:rPr lang="en-IN" sz="1800" b="0" i="0" dirty="0">
                <a:solidFill>
                  <a:schemeClr val="bg1"/>
                </a:solidFill>
                <a:effectLst/>
                <a:latin typeface="+mj-lt"/>
              </a:rPr>
              <a:t>India’s first mission mode e-governance project under </a:t>
            </a:r>
            <a:r>
              <a:rPr lang="en-IN" sz="1800" i="0" dirty="0">
                <a:solidFill>
                  <a:schemeClr val="bg1"/>
                </a:solidFill>
                <a:effectLst/>
                <a:latin typeface="+mj-lt"/>
              </a:rPr>
              <a:t>National e-Governance Plan (</a:t>
            </a:r>
            <a:r>
              <a:rPr lang="en-IN" sz="1800" i="0" dirty="0" err="1">
                <a:solidFill>
                  <a:schemeClr val="bg1"/>
                </a:solidFill>
                <a:effectLst/>
                <a:latin typeface="+mj-lt"/>
              </a:rPr>
              <a:t>NeGP</a:t>
            </a:r>
            <a:r>
              <a:rPr lang="en-IN" sz="1800" i="0" dirty="0">
                <a:solidFill>
                  <a:schemeClr val="bg1"/>
                </a:solidFill>
                <a:effectLst/>
                <a:latin typeface="+mj-lt"/>
              </a:rPr>
              <a:t>)</a:t>
            </a:r>
          </a:p>
          <a:p>
            <a:pPr marL="0" indent="0" algn="just">
              <a:buNone/>
            </a:pPr>
            <a:r>
              <a:rPr lang="en-IN" altLang="en-US" sz="1800" b="0" i="0" dirty="0">
                <a:solidFill>
                  <a:schemeClr val="bg1"/>
                </a:solidFill>
                <a:latin typeface="+mj-lt"/>
                <a:ea typeface="Calibri" panose="020F0502020204030204" pitchFamily="34" charset="0"/>
                <a:cs typeface="Calibri" panose="020F0502020204030204" pitchFamily="34" charset="0"/>
              </a:rPr>
              <a:t>3- </a:t>
            </a:r>
            <a:r>
              <a:rPr lang="en-US" sz="1800" b="0" i="0" dirty="0">
                <a:solidFill>
                  <a:schemeClr val="bg1"/>
                </a:solidFill>
                <a:effectLst/>
                <a:latin typeface="+mj-lt"/>
              </a:rPr>
              <a:t>It was formulated by </a:t>
            </a:r>
            <a:r>
              <a:rPr lang="en-US" sz="1800" b="0" i="0" dirty="0" err="1">
                <a:solidFill>
                  <a:schemeClr val="bg1"/>
                </a:solidFill>
                <a:effectLst/>
                <a:latin typeface="+mj-lt"/>
              </a:rPr>
              <a:t>DeitY</a:t>
            </a:r>
            <a:r>
              <a:rPr lang="en-US" sz="1800" b="0" i="0" dirty="0">
                <a:solidFill>
                  <a:schemeClr val="bg1"/>
                </a:solidFill>
                <a:effectLst/>
                <a:latin typeface="+mj-lt"/>
              </a:rPr>
              <a:t> (Department of Electronics and Information Technology) in collaboration with DARPG (Department of Administrative Reforms and Public Grievances).</a:t>
            </a:r>
            <a:endParaRPr lang="en-US" altLang="en-US" sz="1800" b="0" i="0" dirty="0">
              <a:solidFill>
                <a:schemeClr val="bg1"/>
              </a:solidFill>
              <a:latin typeface="+mj-lt"/>
              <a:ea typeface="Calibri" panose="020F0502020204030204" pitchFamily="34" charset="0"/>
              <a:cs typeface="Calibri" panose="020F0502020204030204" pitchFamily="34" charset="0"/>
            </a:endParaRPr>
          </a:p>
        </p:txBody>
      </p:sp>
      <p:sp>
        <p:nvSpPr>
          <p:cNvPr id="43" name="Rounded Rectangle 13">
            <a:extLst>
              <a:ext uri="{FF2B5EF4-FFF2-40B4-BE49-F238E27FC236}">
                <a16:creationId xmlns:a16="http://schemas.microsoft.com/office/drawing/2014/main" id="{489246E2-686C-4AFC-99BA-4750A48BE481}"/>
              </a:ext>
            </a:extLst>
          </p:cNvPr>
          <p:cNvSpPr/>
          <p:nvPr/>
        </p:nvSpPr>
        <p:spPr bwMode="auto">
          <a:xfrm>
            <a:off x="2119315" y="3987008"/>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702917B5-1D0D-4C9C-8A6A-1CD4B8FCB25A}"/>
              </a:ext>
            </a:extLst>
          </p:cNvPr>
          <p:cNvSpPr/>
          <p:nvPr/>
        </p:nvSpPr>
        <p:spPr bwMode="auto">
          <a:xfrm>
            <a:off x="1951040" y="4036220"/>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46" name="TextBox 45">
            <a:extLst>
              <a:ext uri="{FF2B5EF4-FFF2-40B4-BE49-F238E27FC236}">
                <a16:creationId xmlns:a16="http://schemas.microsoft.com/office/drawing/2014/main" id="{A049A6AE-33C1-4D47-A5FB-CD9FD4A43051}"/>
              </a:ext>
            </a:extLst>
          </p:cNvPr>
          <p:cNvSpPr txBox="1"/>
          <p:nvPr/>
        </p:nvSpPr>
        <p:spPr>
          <a:xfrm>
            <a:off x="1962152" y="4012408"/>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48" name="Rounded Rectangle 13">
            <a:extLst>
              <a:ext uri="{FF2B5EF4-FFF2-40B4-BE49-F238E27FC236}">
                <a16:creationId xmlns:a16="http://schemas.microsoft.com/office/drawing/2014/main" id="{D7195B9B-1D02-46D5-8EA9-45ED072FC513}"/>
              </a:ext>
            </a:extLst>
          </p:cNvPr>
          <p:cNvSpPr/>
          <p:nvPr/>
        </p:nvSpPr>
        <p:spPr bwMode="auto">
          <a:xfrm>
            <a:off x="2119315" y="4544220"/>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3DDAF312-F4D4-4242-A7B5-3D34027FEB53}"/>
              </a:ext>
            </a:extLst>
          </p:cNvPr>
          <p:cNvSpPr/>
          <p:nvPr/>
        </p:nvSpPr>
        <p:spPr bwMode="auto">
          <a:xfrm>
            <a:off x="1951040" y="4593433"/>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1" name="TextBox 50">
            <a:extLst>
              <a:ext uri="{FF2B5EF4-FFF2-40B4-BE49-F238E27FC236}">
                <a16:creationId xmlns:a16="http://schemas.microsoft.com/office/drawing/2014/main" id="{F99CAA88-3E0E-4372-B119-A8C1B56E9552}"/>
              </a:ext>
            </a:extLst>
          </p:cNvPr>
          <p:cNvSpPr txBox="1"/>
          <p:nvPr/>
        </p:nvSpPr>
        <p:spPr>
          <a:xfrm>
            <a:off x="1962152" y="4568033"/>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52" name="Rounded Rectangle 13">
            <a:extLst>
              <a:ext uri="{FF2B5EF4-FFF2-40B4-BE49-F238E27FC236}">
                <a16:creationId xmlns:a16="http://schemas.microsoft.com/office/drawing/2014/main" id="{1B06E5D6-DC5B-4F60-8555-874ECC460DBB}"/>
              </a:ext>
            </a:extLst>
          </p:cNvPr>
          <p:cNvSpPr/>
          <p:nvPr/>
        </p:nvSpPr>
        <p:spPr bwMode="auto">
          <a:xfrm>
            <a:off x="6312699" y="3987008"/>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3F30C0C6-60AD-4C87-A792-A02E52ED3C07}"/>
              </a:ext>
            </a:extLst>
          </p:cNvPr>
          <p:cNvSpPr/>
          <p:nvPr/>
        </p:nvSpPr>
        <p:spPr bwMode="auto">
          <a:xfrm>
            <a:off x="6144424" y="4036220"/>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4" name="TextBox 53">
            <a:extLst>
              <a:ext uri="{FF2B5EF4-FFF2-40B4-BE49-F238E27FC236}">
                <a16:creationId xmlns:a16="http://schemas.microsoft.com/office/drawing/2014/main" id="{6A911529-409D-4D4D-97B0-9B5CBA8DFAF9}"/>
              </a:ext>
            </a:extLst>
          </p:cNvPr>
          <p:cNvSpPr txBox="1"/>
          <p:nvPr/>
        </p:nvSpPr>
        <p:spPr>
          <a:xfrm>
            <a:off x="6155537" y="4012408"/>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55" name="Rounded Rectangle 13">
            <a:extLst>
              <a:ext uri="{FF2B5EF4-FFF2-40B4-BE49-F238E27FC236}">
                <a16:creationId xmlns:a16="http://schemas.microsoft.com/office/drawing/2014/main" id="{BE98F45F-0CAB-45CD-9D01-88388281D75B}"/>
              </a:ext>
            </a:extLst>
          </p:cNvPr>
          <p:cNvSpPr/>
          <p:nvPr/>
        </p:nvSpPr>
        <p:spPr bwMode="auto">
          <a:xfrm>
            <a:off x="6312699" y="4544220"/>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6" name="Oval 13">
            <a:extLst>
              <a:ext uri="{FF2B5EF4-FFF2-40B4-BE49-F238E27FC236}">
                <a16:creationId xmlns:a16="http://schemas.microsoft.com/office/drawing/2014/main" id="{DF1230C0-9BBA-4A92-9B7A-54ADBA957F30}"/>
              </a:ext>
            </a:extLst>
          </p:cNvPr>
          <p:cNvSpPr>
            <a:spLocks noChangeArrowheads="1"/>
          </p:cNvSpPr>
          <p:nvPr/>
        </p:nvSpPr>
        <p:spPr bwMode="auto">
          <a:xfrm>
            <a:off x="6361912" y="4596608"/>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57" name="Oval 56">
            <a:extLst>
              <a:ext uri="{FF2B5EF4-FFF2-40B4-BE49-F238E27FC236}">
                <a16:creationId xmlns:a16="http://schemas.microsoft.com/office/drawing/2014/main" id="{DCCE0471-66AF-4035-A14C-1AEF7E24986E}"/>
              </a:ext>
            </a:extLst>
          </p:cNvPr>
          <p:cNvSpPr/>
          <p:nvPr/>
        </p:nvSpPr>
        <p:spPr bwMode="auto">
          <a:xfrm>
            <a:off x="6144424" y="4593433"/>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8" name="TextBox 57">
            <a:extLst>
              <a:ext uri="{FF2B5EF4-FFF2-40B4-BE49-F238E27FC236}">
                <a16:creationId xmlns:a16="http://schemas.microsoft.com/office/drawing/2014/main" id="{76C72A1B-48E7-4FA7-9643-41A8A9909EF2}"/>
              </a:ext>
            </a:extLst>
          </p:cNvPr>
          <p:cNvSpPr txBox="1"/>
          <p:nvPr/>
        </p:nvSpPr>
        <p:spPr>
          <a:xfrm>
            <a:off x="6155537" y="4569620"/>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722DD728-9B9D-4B04-8097-600B37C9038C}"/>
                  </a:ext>
                </a:extLst>
              </p14:cNvPr>
              <p14:cNvContentPartPr/>
              <p14:nvPr/>
            </p14:nvContentPartPr>
            <p14:xfrm>
              <a:off x="900720" y="455040"/>
              <a:ext cx="7915680" cy="4576680"/>
            </p14:xfrm>
          </p:contentPart>
        </mc:Choice>
        <mc:Fallback>
          <p:pic>
            <p:nvPicPr>
              <p:cNvPr id="31" name="Ink 30">
                <a:extLst>
                  <a:ext uri="{FF2B5EF4-FFF2-40B4-BE49-F238E27FC236}">
                    <a16:creationId xmlns:a16="http://schemas.microsoft.com/office/drawing/2014/main" id="{722DD728-9B9D-4B04-8097-600B37C9038C}"/>
                  </a:ext>
                </a:extLst>
              </p:cNvPr>
              <p:cNvPicPr/>
              <p:nvPr/>
            </p:nvPicPr>
            <p:blipFill>
              <a:blip r:embed="rId4"/>
              <a:stretch>
                <a:fillRect/>
              </a:stretch>
            </p:blipFill>
            <p:spPr>
              <a:xfrm>
                <a:off x="891360" y="445680"/>
                <a:ext cx="7934400" cy="4595400"/>
              </a:xfrm>
              <a:prstGeom prst="rect">
                <a:avLst/>
              </a:prstGeom>
            </p:spPr>
          </p:pic>
        </mc:Fallback>
      </mc:AlternateContent>
    </p:spTree>
    <p:extLst>
      <p:ext uri="{BB962C8B-B14F-4D97-AF65-F5344CB8AC3E}">
        <p14:creationId xmlns:p14="http://schemas.microsoft.com/office/powerpoint/2010/main" val="35057166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28574" y="652461"/>
            <a:ext cx="9144000" cy="3359947"/>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endParaRPr lang="en-US" sz="2000" dirty="0">
              <a:solidFill>
                <a:schemeClr val="bg1"/>
              </a:solidFill>
              <a:latin typeface="Calibri" panose="020F0502020204030204" pitchFamily="34" charset="0"/>
              <a:cs typeface="Calibri" panose="020F0502020204030204" pitchFamily="34" charset="0"/>
            </a:endParaRPr>
          </a:p>
          <a:p>
            <a:pPr marL="0" indent="0" algn="just">
              <a:buNone/>
            </a:pPr>
            <a:r>
              <a:rPr lang="en-US" sz="2000" dirty="0">
                <a:solidFill>
                  <a:schemeClr val="bg1"/>
                </a:solidFill>
                <a:latin typeface="Calibri" panose="020F0502020204030204" pitchFamily="34" charset="0"/>
                <a:cs typeface="Calibri" panose="020F0502020204030204" pitchFamily="34" charset="0"/>
              </a:rPr>
              <a:t>Q. </a:t>
            </a:r>
            <a:r>
              <a:rPr lang="en-US" sz="1600" dirty="0">
                <a:solidFill>
                  <a:schemeClr val="bg1"/>
                </a:solidFill>
                <a:latin typeface="+mj-lt"/>
                <a:cs typeface="Calibri" panose="020F0502020204030204" pitchFamily="34" charset="0"/>
              </a:rPr>
              <a:t>Choose the correct statement about </a:t>
            </a:r>
            <a:r>
              <a:rPr lang="en-IN" sz="1600" b="0" i="0" dirty="0">
                <a:solidFill>
                  <a:schemeClr val="bg1"/>
                </a:solidFill>
                <a:effectLst/>
                <a:latin typeface="+mj-lt"/>
              </a:rPr>
              <a:t>India Biodiversity Awards 2021</a:t>
            </a:r>
            <a:endParaRPr lang="en-IN" sz="1600" b="1" dirty="0">
              <a:solidFill>
                <a:schemeClr val="bg1"/>
              </a:solidFill>
              <a:latin typeface="+mj-lt"/>
              <a:cs typeface="Calibri" panose="020F0502020204030204" pitchFamily="34" charset="0"/>
            </a:endParaRPr>
          </a:p>
          <a:p>
            <a:pPr marL="0" indent="0" algn="just">
              <a:buNone/>
            </a:pPr>
            <a:r>
              <a:rPr lang="en-IN" altLang="en-US" sz="1600" b="0" i="0" dirty="0">
                <a:solidFill>
                  <a:schemeClr val="bg1"/>
                </a:solidFill>
                <a:latin typeface="+mj-lt"/>
                <a:ea typeface="Calibri" panose="020F0502020204030204" pitchFamily="34" charset="0"/>
                <a:cs typeface="Calibri" panose="020F0502020204030204" pitchFamily="34" charset="0"/>
              </a:rPr>
              <a:t>1-  </a:t>
            </a:r>
            <a:r>
              <a:rPr lang="en-US" sz="1600" b="0" i="0" dirty="0">
                <a:solidFill>
                  <a:schemeClr val="bg1"/>
                </a:solidFill>
                <a:effectLst/>
                <a:latin typeface="+mj-lt"/>
              </a:rPr>
              <a:t>Krishi </a:t>
            </a:r>
            <a:r>
              <a:rPr lang="en-US" sz="1600" b="0" i="0" dirty="0" err="1">
                <a:solidFill>
                  <a:schemeClr val="bg1"/>
                </a:solidFill>
                <a:effectLst/>
                <a:latin typeface="+mj-lt"/>
              </a:rPr>
              <a:t>Avam</a:t>
            </a:r>
            <a:r>
              <a:rPr lang="en-US" sz="1600" b="0" i="0" dirty="0">
                <a:solidFill>
                  <a:schemeClr val="bg1"/>
                </a:solidFill>
                <a:effectLst/>
                <a:latin typeface="+mj-lt"/>
              </a:rPr>
              <a:t> </a:t>
            </a:r>
            <a:r>
              <a:rPr lang="en-US" sz="1600" b="0" i="0" dirty="0" err="1">
                <a:solidFill>
                  <a:schemeClr val="bg1"/>
                </a:solidFill>
                <a:effectLst/>
                <a:latin typeface="+mj-lt"/>
              </a:rPr>
              <a:t>Paristhitiki</a:t>
            </a:r>
            <a:r>
              <a:rPr lang="en-US" sz="1600" b="0" i="0" dirty="0">
                <a:solidFill>
                  <a:schemeClr val="bg1"/>
                </a:solidFill>
                <a:effectLst/>
                <a:latin typeface="+mj-lt"/>
              </a:rPr>
              <a:t> Vikas </a:t>
            </a:r>
            <a:r>
              <a:rPr lang="en-US" sz="1600" b="0" i="0" dirty="0" err="1">
                <a:solidFill>
                  <a:schemeClr val="bg1"/>
                </a:solidFill>
                <a:effectLst/>
                <a:latin typeface="+mj-lt"/>
              </a:rPr>
              <a:t>Sansthan</a:t>
            </a:r>
            <a:r>
              <a:rPr lang="en-US" sz="1600" b="0" i="0" dirty="0">
                <a:solidFill>
                  <a:schemeClr val="bg1"/>
                </a:solidFill>
                <a:effectLst/>
                <a:latin typeface="+mj-lt"/>
              </a:rPr>
              <a:t> (KRAPAVIS) won the award under the category ‘Sustainable Use of Biological Resources.’</a:t>
            </a:r>
          </a:p>
          <a:p>
            <a:pPr marL="0" indent="0" algn="just" rtl="0">
              <a:buNone/>
            </a:pPr>
            <a:r>
              <a:rPr lang="en-IN" altLang="en-US" sz="1600" dirty="0">
                <a:solidFill>
                  <a:schemeClr val="bg1"/>
                </a:solidFill>
                <a:latin typeface="+mj-lt"/>
                <a:ea typeface="Calibri" panose="020F0502020204030204" pitchFamily="34" charset="0"/>
                <a:cs typeface="Calibri" panose="020F0502020204030204" pitchFamily="34" charset="0"/>
              </a:rPr>
              <a:t>2- </a:t>
            </a:r>
            <a:r>
              <a:rPr lang="en-US" sz="1600" b="0" i="0" dirty="0" err="1">
                <a:solidFill>
                  <a:schemeClr val="bg1"/>
                </a:solidFill>
                <a:effectLst/>
                <a:latin typeface="+mj-lt"/>
              </a:rPr>
              <a:t>Shaji</a:t>
            </a:r>
            <a:r>
              <a:rPr lang="en-US" sz="1600" b="0" i="0" dirty="0">
                <a:solidFill>
                  <a:schemeClr val="bg1"/>
                </a:solidFill>
                <a:effectLst/>
                <a:latin typeface="+mj-lt"/>
              </a:rPr>
              <a:t> N.M., who is also called as ‘Tuber Man’ of Kerala has won in individual category of ‘Conservation of domesticated species.</a:t>
            </a:r>
          </a:p>
          <a:p>
            <a:pPr marL="0" indent="0" algn="just">
              <a:buNone/>
            </a:pPr>
            <a:r>
              <a:rPr lang="en-IN" altLang="en-US" sz="1600" b="0" i="0" dirty="0">
                <a:solidFill>
                  <a:schemeClr val="bg1"/>
                </a:solidFill>
                <a:latin typeface="+mj-lt"/>
                <a:ea typeface="Calibri" panose="020F0502020204030204" pitchFamily="34" charset="0"/>
                <a:cs typeface="Calibri" panose="020F0502020204030204" pitchFamily="34" charset="0"/>
              </a:rPr>
              <a:t>3- </a:t>
            </a:r>
            <a:r>
              <a:rPr lang="en-US" sz="1600" b="0" i="0" dirty="0" err="1">
                <a:solidFill>
                  <a:schemeClr val="bg1"/>
                </a:solidFill>
                <a:effectLst/>
                <a:latin typeface="+mj-lt"/>
              </a:rPr>
              <a:t>Khonoma</a:t>
            </a:r>
            <a:r>
              <a:rPr lang="en-US" sz="1600" b="0" i="0" dirty="0">
                <a:solidFill>
                  <a:schemeClr val="bg1"/>
                </a:solidFill>
                <a:effectLst/>
                <a:latin typeface="+mj-lt"/>
              </a:rPr>
              <a:t> Nature Conservation &amp; Tragopan Sanctuary (KNCTS) in Nagaland won the award under ‘Sustainable Use of Biological Resources’ category.</a:t>
            </a:r>
          </a:p>
          <a:p>
            <a:pPr marL="0" indent="0" algn="just">
              <a:buNone/>
            </a:pPr>
            <a:r>
              <a:rPr lang="en-US" sz="1600" dirty="0">
                <a:solidFill>
                  <a:schemeClr val="bg1"/>
                </a:solidFill>
                <a:latin typeface="+mj-lt"/>
              </a:rPr>
              <a:t>4- </a:t>
            </a:r>
            <a:r>
              <a:rPr lang="en-US" sz="1600" b="0" i="0" dirty="0">
                <a:solidFill>
                  <a:schemeClr val="bg1"/>
                </a:solidFill>
                <a:effectLst/>
                <a:latin typeface="+mj-lt"/>
              </a:rPr>
              <a:t>The India Biodiversity Awards initiative was started jointly by ministry of environment, forest &amp; climate change; National Biodiversity Authority (NBA) and United Nations Framework Convention on Climate Change (</a:t>
            </a:r>
            <a:r>
              <a:rPr lang="en-US" sz="1600" b="1" i="0" dirty="0">
                <a:solidFill>
                  <a:schemeClr val="bg1"/>
                </a:solidFill>
                <a:effectLst/>
                <a:latin typeface="+mj-lt"/>
              </a:rPr>
              <a:t>UNFCCC</a:t>
            </a:r>
            <a:r>
              <a:rPr lang="en-US" sz="1600" b="0" i="0" dirty="0">
                <a:solidFill>
                  <a:schemeClr val="bg1"/>
                </a:solidFill>
                <a:effectLst/>
                <a:latin typeface="+mj-lt"/>
              </a:rPr>
              <a:t>) in 2012. It recognizes and </a:t>
            </a:r>
            <a:r>
              <a:rPr lang="en-US" sz="1600" b="0" i="0" dirty="0" err="1">
                <a:solidFill>
                  <a:schemeClr val="bg1"/>
                </a:solidFill>
                <a:effectLst/>
                <a:latin typeface="+mj-lt"/>
              </a:rPr>
              <a:t>honour</a:t>
            </a:r>
            <a:r>
              <a:rPr lang="en-US" sz="1600" b="0" i="0" dirty="0">
                <a:solidFill>
                  <a:schemeClr val="bg1"/>
                </a:solidFill>
                <a:effectLst/>
                <a:latin typeface="+mj-lt"/>
              </a:rPr>
              <a:t> outstanding models from grassroot level for biodiversity conservation, sustainable use of biological resources and governance.</a:t>
            </a:r>
          </a:p>
          <a:p>
            <a:pPr marL="0" indent="0" algn="just">
              <a:buNone/>
            </a:pPr>
            <a:endParaRPr lang="en-US" altLang="en-US" sz="1800" b="0" i="0" dirty="0">
              <a:solidFill>
                <a:schemeClr val="bg1"/>
              </a:solidFill>
              <a:latin typeface="+mj-lt"/>
              <a:ea typeface="Calibri" panose="020F0502020204030204" pitchFamily="34" charset="0"/>
              <a:cs typeface="Calibri" panose="020F0502020204030204" pitchFamily="34" charset="0"/>
            </a:endParaRPr>
          </a:p>
        </p:txBody>
      </p:sp>
      <p:sp>
        <p:nvSpPr>
          <p:cNvPr id="43" name="Rounded Rectangle 13">
            <a:extLst>
              <a:ext uri="{FF2B5EF4-FFF2-40B4-BE49-F238E27FC236}">
                <a16:creationId xmlns:a16="http://schemas.microsoft.com/office/drawing/2014/main" id="{489246E2-686C-4AFC-99BA-4750A48BE481}"/>
              </a:ext>
            </a:extLst>
          </p:cNvPr>
          <p:cNvSpPr/>
          <p:nvPr/>
        </p:nvSpPr>
        <p:spPr bwMode="auto">
          <a:xfrm>
            <a:off x="740561" y="4065589"/>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702917B5-1D0D-4C9C-8A6A-1CD4B8FCB25A}"/>
              </a:ext>
            </a:extLst>
          </p:cNvPr>
          <p:cNvSpPr/>
          <p:nvPr/>
        </p:nvSpPr>
        <p:spPr bwMode="auto">
          <a:xfrm>
            <a:off x="572286" y="4114801"/>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46" name="TextBox 45">
            <a:extLst>
              <a:ext uri="{FF2B5EF4-FFF2-40B4-BE49-F238E27FC236}">
                <a16:creationId xmlns:a16="http://schemas.microsoft.com/office/drawing/2014/main" id="{A049A6AE-33C1-4D47-A5FB-CD9FD4A43051}"/>
              </a:ext>
            </a:extLst>
          </p:cNvPr>
          <p:cNvSpPr txBox="1"/>
          <p:nvPr/>
        </p:nvSpPr>
        <p:spPr>
          <a:xfrm>
            <a:off x="583398" y="4090989"/>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48" name="Rounded Rectangle 13">
            <a:extLst>
              <a:ext uri="{FF2B5EF4-FFF2-40B4-BE49-F238E27FC236}">
                <a16:creationId xmlns:a16="http://schemas.microsoft.com/office/drawing/2014/main" id="{D7195B9B-1D02-46D5-8EA9-45ED072FC513}"/>
              </a:ext>
            </a:extLst>
          </p:cNvPr>
          <p:cNvSpPr/>
          <p:nvPr/>
        </p:nvSpPr>
        <p:spPr bwMode="auto">
          <a:xfrm>
            <a:off x="740561" y="4622801"/>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3DDAF312-F4D4-4242-A7B5-3D34027FEB53}"/>
              </a:ext>
            </a:extLst>
          </p:cNvPr>
          <p:cNvSpPr/>
          <p:nvPr/>
        </p:nvSpPr>
        <p:spPr bwMode="auto">
          <a:xfrm>
            <a:off x="572286" y="4672014"/>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1" name="TextBox 50">
            <a:extLst>
              <a:ext uri="{FF2B5EF4-FFF2-40B4-BE49-F238E27FC236}">
                <a16:creationId xmlns:a16="http://schemas.microsoft.com/office/drawing/2014/main" id="{F99CAA88-3E0E-4372-B119-A8C1B56E9552}"/>
              </a:ext>
            </a:extLst>
          </p:cNvPr>
          <p:cNvSpPr txBox="1"/>
          <p:nvPr/>
        </p:nvSpPr>
        <p:spPr>
          <a:xfrm>
            <a:off x="583398" y="4646614"/>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52" name="Rounded Rectangle 13">
            <a:extLst>
              <a:ext uri="{FF2B5EF4-FFF2-40B4-BE49-F238E27FC236}">
                <a16:creationId xmlns:a16="http://schemas.microsoft.com/office/drawing/2014/main" id="{1B06E5D6-DC5B-4F60-8555-874ECC460DBB}"/>
              </a:ext>
            </a:extLst>
          </p:cNvPr>
          <p:cNvSpPr/>
          <p:nvPr/>
        </p:nvSpPr>
        <p:spPr bwMode="auto">
          <a:xfrm>
            <a:off x="5984080" y="4051304"/>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3F30C0C6-60AD-4C87-A792-A02E52ED3C07}"/>
              </a:ext>
            </a:extLst>
          </p:cNvPr>
          <p:cNvSpPr/>
          <p:nvPr/>
        </p:nvSpPr>
        <p:spPr bwMode="auto">
          <a:xfrm>
            <a:off x="5815805" y="4100516"/>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4" name="TextBox 53">
            <a:extLst>
              <a:ext uri="{FF2B5EF4-FFF2-40B4-BE49-F238E27FC236}">
                <a16:creationId xmlns:a16="http://schemas.microsoft.com/office/drawing/2014/main" id="{6A911529-409D-4D4D-97B0-9B5CBA8DFAF9}"/>
              </a:ext>
            </a:extLst>
          </p:cNvPr>
          <p:cNvSpPr txBox="1"/>
          <p:nvPr/>
        </p:nvSpPr>
        <p:spPr>
          <a:xfrm>
            <a:off x="5826918" y="4076704"/>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55" name="Rounded Rectangle 13">
            <a:extLst>
              <a:ext uri="{FF2B5EF4-FFF2-40B4-BE49-F238E27FC236}">
                <a16:creationId xmlns:a16="http://schemas.microsoft.com/office/drawing/2014/main" id="{BE98F45F-0CAB-45CD-9D01-88388281D75B}"/>
              </a:ext>
            </a:extLst>
          </p:cNvPr>
          <p:cNvSpPr/>
          <p:nvPr/>
        </p:nvSpPr>
        <p:spPr bwMode="auto">
          <a:xfrm>
            <a:off x="5984080" y="4608516"/>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1,2,3,4</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6" name="Oval 13">
            <a:extLst>
              <a:ext uri="{FF2B5EF4-FFF2-40B4-BE49-F238E27FC236}">
                <a16:creationId xmlns:a16="http://schemas.microsoft.com/office/drawing/2014/main" id="{DF1230C0-9BBA-4A92-9B7A-54ADBA957F30}"/>
              </a:ext>
            </a:extLst>
          </p:cNvPr>
          <p:cNvSpPr>
            <a:spLocks noChangeArrowheads="1"/>
          </p:cNvSpPr>
          <p:nvPr/>
        </p:nvSpPr>
        <p:spPr bwMode="auto">
          <a:xfrm>
            <a:off x="6033293" y="4660904"/>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57" name="Oval 56">
            <a:extLst>
              <a:ext uri="{FF2B5EF4-FFF2-40B4-BE49-F238E27FC236}">
                <a16:creationId xmlns:a16="http://schemas.microsoft.com/office/drawing/2014/main" id="{DCCE0471-66AF-4035-A14C-1AEF7E24986E}"/>
              </a:ext>
            </a:extLst>
          </p:cNvPr>
          <p:cNvSpPr/>
          <p:nvPr/>
        </p:nvSpPr>
        <p:spPr bwMode="auto">
          <a:xfrm>
            <a:off x="5815805" y="4657729"/>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8" name="TextBox 57">
            <a:extLst>
              <a:ext uri="{FF2B5EF4-FFF2-40B4-BE49-F238E27FC236}">
                <a16:creationId xmlns:a16="http://schemas.microsoft.com/office/drawing/2014/main" id="{76C72A1B-48E7-4FA7-9643-41A8A9909EF2}"/>
              </a:ext>
            </a:extLst>
          </p:cNvPr>
          <p:cNvSpPr txBox="1"/>
          <p:nvPr/>
        </p:nvSpPr>
        <p:spPr>
          <a:xfrm>
            <a:off x="5826918" y="4633916"/>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70258D6D-E3AD-4F91-A396-245A4EE46E34}"/>
                  </a:ext>
                </a:extLst>
              </p14:cNvPr>
              <p14:cNvContentPartPr/>
              <p14:nvPr/>
            </p14:nvContentPartPr>
            <p14:xfrm>
              <a:off x="278640" y="568800"/>
              <a:ext cx="8480160" cy="4415400"/>
            </p14:xfrm>
          </p:contentPart>
        </mc:Choice>
        <mc:Fallback>
          <p:pic>
            <p:nvPicPr>
              <p:cNvPr id="31" name="Ink 30">
                <a:extLst>
                  <a:ext uri="{FF2B5EF4-FFF2-40B4-BE49-F238E27FC236}">
                    <a16:creationId xmlns:a16="http://schemas.microsoft.com/office/drawing/2014/main" id="{70258D6D-E3AD-4F91-A396-245A4EE46E34}"/>
                  </a:ext>
                </a:extLst>
              </p:cNvPr>
              <p:cNvPicPr/>
              <p:nvPr/>
            </p:nvPicPr>
            <p:blipFill>
              <a:blip r:embed="rId4"/>
              <a:stretch>
                <a:fillRect/>
              </a:stretch>
            </p:blipFill>
            <p:spPr>
              <a:xfrm>
                <a:off x="269280" y="559440"/>
                <a:ext cx="8498880" cy="4434120"/>
              </a:xfrm>
              <a:prstGeom prst="rect">
                <a:avLst/>
              </a:prstGeom>
            </p:spPr>
          </p:pic>
        </mc:Fallback>
      </mc:AlternateContent>
    </p:spTree>
    <p:extLst>
      <p:ext uri="{BB962C8B-B14F-4D97-AF65-F5344CB8AC3E}">
        <p14:creationId xmlns:p14="http://schemas.microsoft.com/office/powerpoint/2010/main" val="401896004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2670175" y="652462"/>
            <a:ext cx="6445250" cy="2405063"/>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r>
              <a:rPr lang="en-US" sz="1800" dirty="0">
                <a:solidFill>
                  <a:schemeClr val="bg1"/>
                </a:solidFill>
                <a:latin typeface="+mj-lt"/>
                <a:cs typeface="Calibri" panose="020F0502020204030204" pitchFamily="34" charset="0"/>
              </a:rPr>
              <a:t>Q. Choose the correct statement about </a:t>
            </a:r>
            <a:r>
              <a:rPr lang="en-US" sz="1800" b="0" i="0" dirty="0">
                <a:solidFill>
                  <a:schemeClr val="bg1"/>
                </a:solidFill>
                <a:effectLst/>
                <a:latin typeface="+mj-lt"/>
              </a:rPr>
              <a:t>National Mobile Monitoring Software (NMMS) app and Area officer monitoring App</a:t>
            </a:r>
            <a:endParaRPr lang="en-IN" sz="1800" b="1" dirty="0">
              <a:solidFill>
                <a:schemeClr val="bg1"/>
              </a:solidFill>
              <a:latin typeface="+mj-lt"/>
              <a:cs typeface="Calibri" panose="020F0502020204030204" pitchFamily="34" charset="0"/>
            </a:endParaRPr>
          </a:p>
          <a:p>
            <a:pPr marL="0" indent="0" algn="just">
              <a:buNone/>
            </a:pPr>
            <a:r>
              <a:rPr lang="en-IN" altLang="en-US" sz="1800" b="0" i="0" dirty="0">
                <a:solidFill>
                  <a:schemeClr val="bg1"/>
                </a:solidFill>
                <a:latin typeface="+mj-lt"/>
                <a:ea typeface="Calibri" panose="020F0502020204030204" pitchFamily="34" charset="0"/>
                <a:cs typeface="Calibri" panose="020F0502020204030204" pitchFamily="34" charset="0"/>
              </a:rPr>
              <a:t>1- </a:t>
            </a:r>
            <a:r>
              <a:rPr lang="en-US" sz="1800" b="0" i="0" u="sng" dirty="0">
                <a:solidFill>
                  <a:schemeClr val="bg1"/>
                </a:solidFill>
                <a:effectLst/>
                <a:latin typeface="+mj-lt"/>
                <a:hlinkClick r:id="rId3" tooltip="NMMS app">
                  <a:extLst>
                    <a:ext uri="{A12FA001-AC4F-418D-AE19-62706E023703}">
                      <ahyp:hlinkClr xmlns:ahyp="http://schemas.microsoft.com/office/drawing/2018/hyperlinkcolor" val="tx"/>
                    </a:ext>
                  </a:extLst>
                </a:hlinkClick>
              </a:rPr>
              <a:t>NMMS App</a:t>
            </a:r>
            <a:r>
              <a:rPr lang="en-US" sz="1800" b="0" i="0" dirty="0">
                <a:solidFill>
                  <a:schemeClr val="bg1"/>
                </a:solidFill>
                <a:effectLst/>
                <a:latin typeface="+mj-lt"/>
              </a:rPr>
              <a:t> has been launched to take real time attendance of workers at Mahatma Gandhi NREGA worksites.</a:t>
            </a:r>
          </a:p>
          <a:p>
            <a:pPr marL="0" indent="0" algn="just">
              <a:buNone/>
            </a:pPr>
            <a:r>
              <a:rPr lang="en-IN" altLang="en-US" sz="1800" dirty="0">
                <a:solidFill>
                  <a:schemeClr val="bg1"/>
                </a:solidFill>
                <a:latin typeface="+mj-lt"/>
                <a:ea typeface="Calibri" panose="020F0502020204030204" pitchFamily="34" charset="0"/>
                <a:cs typeface="Calibri" panose="020F0502020204030204" pitchFamily="34" charset="0"/>
              </a:rPr>
              <a:t>2- </a:t>
            </a:r>
            <a:r>
              <a:rPr lang="en-US" sz="1800" b="0" i="0" dirty="0">
                <a:solidFill>
                  <a:schemeClr val="bg1"/>
                </a:solidFill>
                <a:effectLst/>
                <a:latin typeface="+mj-lt"/>
              </a:rPr>
              <a:t>It will also take their geotagged photograph.</a:t>
            </a:r>
            <a:endParaRPr lang="en-IN" altLang="en-US" sz="1800" dirty="0">
              <a:solidFill>
                <a:schemeClr val="bg1"/>
              </a:solidFill>
              <a:latin typeface="+mj-lt"/>
              <a:ea typeface="Calibri" panose="020F0502020204030204" pitchFamily="34" charset="0"/>
              <a:cs typeface="Calibri" panose="020F0502020204030204" pitchFamily="34" charset="0"/>
            </a:endParaRPr>
          </a:p>
        </p:txBody>
      </p:sp>
      <p:sp>
        <p:nvSpPr>
          <p:cNvPr id="43" name="Rounded Rectangle 13">
            <a:extLst>
              <a:ext uri="{FF2B5EF4-FFF2-40B4-BE49-F238E27FC236}">
                <a16:creationId xmlns:a16="http://schemas.microsoft.com/office/drawing/2014/main" id="{489246E2-686C-4AFC-99BA-4750A48BE481}"/>
              </a:ext>
            </a:extLst>
          </p:cNvPr>
          <p:cNvSpPr/>
          <p:nvPr/>
        </p:nvSpPr>
        <p:spPr bwMode="auto">
          <a:xfrm>
            <a:off x="2783687" y="3429790"/>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Only 1</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702917B5-1D0D-4C9C-8A6A-1CD4B8FCB25A}"/>
              </a:ext>
            </a:extLst>
          </p:cNvPr>
          <p:cNvSpPr/>
          <p:nvPr/>
        </p:nvSpPr>
        <p:spPr bwMode="auto">
          <a:xfrm>
            <a:off x="2615412" y="3479002"/>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46" name="TextBox 45">
            <a:extLst>
              <a:ext uri="{FF2B5EF4-FFF2-40B4-BE49-F238E27FC236}">
                <a16:creationId xmlns:a16="http://schemas.microsoft.com/office/drawing/2014/main" id="{A049A6AE-33C1-4D47-A5FB-CD9FD4A43051}"/>
              </a:ext>
            </a:extLst>
          </p:cNvPr>
          <p:cNvSpPr txBox="1"/>
          <p:nvPr/>
        </p:nvSpPr>
        <p:spPr>
          <a:xfrm>
            <a:off x="2626524" y="3455190"/>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48" name="Rounded Rectangle 13">
            <a:extLst>
              <a:ext uri="{FF2B5EF4-FFF2-40B4-BE49-F238E27FC236}">
                <a16:creationId xmlns:a16="http://schemas.microsoft.com/office/drawing/2014/main" id="{D7195B9B-1D02-46D5-8EA9-45ED072FC513}"/>
              </a:ext>
            </a:extLst>
          </p:cNvPr>
          <p:cNvSpPr/>
          <p:nvPr/>
        </p:nvSpPr>
        <p:spPr bwMode="auto">
          <a:xfrm>
            <a:off x="2783687" y="3987002"/>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Both 1 &amp; 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3DDAF312-F4D4-4242-A7B5-3D34027FEB53}"/>
              </a:ext>
            </a:extLst>
          </p:cNvPr>
          <p:cNvSpPr/>
          <p:nvPr/>
        </p:nvSpPr>
        <p:spPr bwMode="auto">
          <a:xfrm>
            <a:off x="2615412" y="4036215"/>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1" name="TextBox 50">
            <a:extLst>
              <a:ext uri="{FF2B5EF4-FFF2-40B4-BE49-F238E27FC236}">
                <a16:creationId xmlns:a16="http://schemas.microsoft.com/office/drawing/2014/main" id="{F99CAA88-3E0E-4372-B119-A8C1B56E9552}"/>
              </a:ext>
            </a:extLst>
          </p:cNvPr>
          <p:cNvSpPr txBox="1"/>
          <p:nvPr/>
        </p:nvSpPr>
        <p:spPr>
          <a:xfrm>
            <a:off x="2626524" y="4010815"/>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52" name="Rounded Rectangle 13">
            <a:extLst>
              <a:ext uri="{FF2B5EF4-FFF2-40B4-BE49-F238E27FC236}">
                <a16:creationId xmlns:a16="http://schemas.microsoft.com/office/drawing/2014/main" id="{1B06E5D6-DC5B-4F60-8555-874ECC460DBB}"/>
              </a:ext>
            </a:extLst>
          </p:cNvPr>
          <p:cNvSpPr/>
          <p:nvPr/>
        </p:nvSpPr>
        <p:spPr bwMode="auto">
          <a:xfrm>
            <a:off x="6312699" y="3429790"/>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Only 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3F30C0C6-60AD-4C87-A792-A02E52ED3C07}"/>
              </a:ext>
            </a:extLst>
          </p:cNvPr>
          <p:cNvSpPr/>
          <p:nvPr/>
        </p:nvSpPr>
        <p:spPr bwMode="auto">
          <a:xfrm>
            <a:off x="6144424" y="3479002"/>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4" name="TextBox 53">
            <a:extLst>
              <a:ext uri="{FF2B5EF4-FFF2-40B4-BE49-F238E27FC236}">
                <a16:creationId xmlns:a16="http://schemas.microsoft.com/office/drawing/2014/main" id="{6A911529-409D-4D4D-97B0-9B5CBA8DFAF9}"/>
              </a:ext>
            </a:extLst>
          </p:cNvPr>
          <p:cNvSpPr txBox="1"/>
          <p:nvPr/>
        </p:nvSpPr>
        <p:spPr>
          <a:xfrm>
            <a:off x="6155537" y="3455190"/>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55" name="Rounded Rectangle 13">
            <a:extLst>
              <a:ext uri="{FF2B5EF4-FFF2-40B4-BE49-F238E27FC236}">
                <a16:creationId xmlns:a16="http://schemas.microsoft.com/office/drawing/2014/main" id="{BE98F45F-0CAB-45CD-9D01-88388281D75B}"/>
              </a:ext>
            </a:extLst>
          </p:cNvPr>
          <p:cNvSpPr/>
          <p:nvPr/>
        </p:nvSpPr>
        <p:spPr bwMode="auto">
          <a:xfrm>
            <a:off x="6312699" y="3987002"/>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None</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6" name="Oval 13">
            <a:extLst>
              <a:ext uri="{FF2B5EF4-FFF2-40B4-BE49-F238E27FC236}">
                <a16:creationId xmlns:a16="http://schemas.microsoft.com/office/drawing/2014/main" id="{DF1230C0-9BBA-4A92-9B7A-54ADBA957F30}"/>
              </a:ext>
            </a:extLst>
          </p:cNvPr>
          <p:cNvSpPr>
            <a:spLocks noChangeArrowheads="1"/>
          </p:cNvSpPr>
          <p:nvPr/>
        </p:nvSpPr>
        <p:spPr bwMode="auto">
          <a:xfrm>
            <a:off x="6361912" y="4039390"/>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57" name="Oval 56">
            <a:extLst>
              <a:ext uri="{FF2B5EF4-FFF2-40B4-BE49-F238E27FC236}">
                <a16:creationId xmlns:a16="http://schemas.microsoft.com/office/drawing/2014/main" id="{DCCE0471-66AF-4035-A14C-1AEF7E24986E}"/>
              </a:ext>
            </a:extLst>
          </p:cNvPr>
          <p:cNvSpPr/>
          <p:nvPr/>
        </p:nvSpPr>
        <p:spPr bwMode="auto">
          <a:xfrm>
            <a:off x="6144424" y="4036215"/>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8" name="TextBox 57">
            <a:extLst>
              <a:ext uri="{FF2B5EF4-FFF2-40B4-BE49-F238E27FC236}">
                <a16:creationId xmlns:a16="http://schemas.microsoft.com/office/drawing/2014/main" id="{76C72A1B-48E7-4FA7-9643-41A8A9909EF2}"/>
              </a:ext>
            </a:extLst>
          </p:cNvPr>
          <p:cNvSpPr txBox="1"/>
          <p:nvPr/>
        </p:nvSpPr>
        <p:spPr>
          <a:xfrm>
            <a:off x="6155537" y="4012402"/>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4">
            <p14:nvContentPartPr>
              <p14:cNvPr id="31" name="Ink 30">
                <a:extLst>
                  <a:ext uri="{FF2B5EF4-FFF2-40B4-BE49-F238E27FC236}">
                    <a16:creationId xmlns:a16="http://schemas.microsoft.com/office/drawing/2014/main" id="{B2904FA8-0FB1-4A48-A0EE-FBA84BFE2EBE}"/>
                  </a:ext>
                </a:extLst>
              </p14:cNvPr>
              <p14:cNvContentPartPr/>
              <p14:nvPr/>
            </p14:nvContentPartPr>
            <p14:xfrm>
              <a:off x="2607480" y="1122840"/>
              <a:ext cx="6217920" cy="3337560"/>
            </p14:xfrm>
          </p:contentPart>
        </mc:Choice>
        <mc:Fallback>
          <p:pic>
            <p:nvPicPr>
              <p:cNvPr id="31" name="Ink 30">
                <a:extLst>
                  <a:ext uri="{FF2B5EF4-FFF2-40B4-BE49-F238E27FC236}">
                    <a16:creationId xmlns:a16="http://schemas.microsoft.com/office/drawing/2014/main" id="{B2904FA8-0FB1-4A48-A0EE-FBA84BFE2EBE}"/>
                  </a:ext>
                </a:extLst>
              </p:cNvPr>
              <p:cNvPicPr/>
              <p:nvPr/>
            </p:nvPicPr>
            <p:blipFill>
              <a:blip r:embed="rId5"/>
              <a:stretch>
                <a:fillRect/>
              </a:stretch>
            </p:blipFill>
            <p:spPr>
              <a:xfrm>
                <a:off x="2598120" y="1113480"/>
                <a:ext cx="6236640" cy="3356280"/>
              </a:xfrm>
              <a:prstGeom prst="rect">
                <a:avLst/>
              </a:prstGeom>
            </p:spPr>
          </p:pic>
        </mc:Fallback>
      </mc:AlternateContent>
    </p:spTree>
    <p:extLst>
      <p:ext uri="{BB962C8B-B14F-4D97-AF65-F5344CB8AC3E}">
        <p14:creationId xmlns:p14="http://schemas.microsoft.com/office/powerpoint/2010/main" val="281285805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TextBox 30">
            <a:extLst>
              <a:ext uri="{FF2B5EF4-FFF2-40B4-BE49-F238E27FC236}">
                <a16:creationId xmlns:a16="http://schemas.microsoft.com/office/drawing/2014/main" id="{8796B630-5868-4AFC-918B-972FB25DF448}"/>
              </a:ext>
            </a:extLst>
          </p:cNvPr>
          <p:cNvSpPr txBox="1"/>
          <p:nvPr/>
        </p:nvSpPr>
        <p:spPr>
          <a:xfrm>
            <a:off x="1187450" y="842963"/>
            <a:ext cx="7527925" cy="3216265"/>
          </a:xfrm>
          <a:prstGeom prst="rect">
            <a:avLst/>
          </a:prstGeom>
          <a:noFill/>
        </p:spPr>
        <p:txBody>
          <a:bodyPr wrap="square" rtlCol="0">
            <a:spAutoFit/>
          </a:bodyPr>
          <a:lstStyle/>
          <a:p>
            <a:pPr algn="just">
              <a:lnSpc>
                <a:spcPct val="150000"/>
              </a:lnSpc>
            </a:pPr>
            <a:r>
              <a:rPr lang="en-US" sz="1800" b="1" dirty="0">
                <a:latin typeface="Roboto" panose="02000000000000000000" pitchFamily="2" charset="0"/>
              </a:rPr>
              <a:t>G</a:t>
            </a:r>
            <a:r>
              <a:rPr lang="en-US" sz="1800" b="1" i="0" dirty="0">
                <a:solidFill>
                  <a:srgbClr val="000000"/>
                </a:solidFill>
                <a:effectLst/>
                <a:latin typeface="+mj-lt"/>
              </a:rPr>
              <a:t>eotagging</a:t>
            </a:r>
            <a:r>
              <a:rPr lang="en-US" sz="1800" b="0" i="0" dirty="0">
                <a:solidFill>
                  <a:srgbClr val="000000"/>
                </a:solidFill>
                <a:effectLst/>
                <a:latin typeface="+mj-lt"/>
              </a:rPr>
              <a:t>– It is the process of adding geographical identification like latitude and longitude to various media such as a photo or video. Geotagging can help users find a wide variety of location-specific information from a device. It provides users the location of the content of a given picture.</a:t>
            </a:r>
          </a:p>
          <a:p>
            <a:pPr algn="just">
              <a:lnSpc>
                <a:spcPct val="150000"/>
              </a:lnSpc>
            </a:pPr>
            <a:r>
              <a:rPr lang="en-US" sz="1800" b="1" i="0" dirty="0" err="1">
                <a:solidFill>
                  <a:srgbClr val="000000"/>
                </a:solidFill>
                <a:effectLst/>
                <a:latin typeface="+mj-lt"/>
              </a:rPr>
              <a:t>Geomapping</a:t>
            </a:r>
            <a:r>
              <a:rPr lang="en-US" sz="1800" b="0" i="0" dirty="0">
                <a:solidFill>
                  <a:srgbClr val="000000"/>
                </a:solidFill>
                <a:effectLst/>
                <a:latin typeface="+mj-lt"/>
              </a:rPr>
              <a:t> a visual representation of the geographical location of geotagged assets layered on top of map or satellite imagery</a:t>
            </a:r>
          </a:p>
          <a:p>
            <a:endParaRPr lang="en-IN" dirty="0"/>
          </a:p>
        </p:txBody>
      </p:sp>
      <mc:AlternateContent xmlns:mc="http://schemas.openxmlformats.org/markup-compatibility/2006">
        <mc:Choice xmlns:p14="http://schemas.microsoft.com/office/powerpoint/2010/main" Requires="p14">
          <p:contentPart p14:bwMode="auto" r:id="rId3">
            <p14:nvContentPartPr>
              <p14:cNvPr id="35" name="Ink 34">
                <a:extLst>
                  <a:ext uri="{FF2B5EF4-FFF2-40B4-BE49-F238E27FC236}">
                    <a16:creationId xmlns:a16="http://schemas.microsoft.com/office/drawing/2014/main" id="{06B5ED3B-846F-4BAF-B551-B9C13027349B}"/>
                  </a:ext>
                </a:extLst>
              </p14:cNvPr>
              <p14:cNvContentPartPr/>
              <p14:nvPr/>
            </p14:nvContentPartPr>
            <p14:xfrm>
              <a:off x="1283040" y="389520"/>
              <a:ext cx="7349400" cy="3220560"/>
            </p14:xfrm>
          </p:contentPart>
        </mc:Choice>
        <mc:Fallback>
          <p:pic>
            <p:nvPicPr>
              <p:cNvPr id="35" name="Ink 34">
                <a:extLst>
                  <a:ext uri="{FF2B5EF4-FFF2-40B4-BE49-F238E27FC236}">
                    <a16:creationId xmlns:a16="http://schemas.microsoft.com/office/drawing/2014/main" id="{06B5ED3B-846F-4BAF-B551-B9C13027349B}"/>
                  </a:ext>
                </a:extLst>
              </p:cNvPr>
              <p:cNvPicPr/>
              <p:nvPr/>
            </p:nvPicPr>
            <p:blipFill>
              <a:blip r:embed="rId4"/>
              <a:stretch>
                <a:fillRect/>
              </a:stretch>
            </p:blipFill>
            <p:spPr>
              <a:xfrm>
                <a:off x="1273680" y="380160"/>
                <a:ext cx="7368120" cy="3239280"/>
              </a:xfrm>
              <a:prstGeom prst="rect">
                <a:avLst/>
              </a:prstGeom>
            </p:spPr>
          </p:pic>
        </mc:Fallback>
      </mc:AlternateContent>
    </p:spTree>
    <p:extLst>
      <p:ext uri="{BB962C8B-B14F-4D97-AF65-F5344CB8AC3E}">
        <p14:creationId xmlns:p14="http://schemas.microsoft.com/office/powerpoint/2010/main" val="61056042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2670175" y="652462"/>
            <a:ext cx="6445250" cy="2047876"/>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r>
              <a:rPr lang="en-US" sz="2000" dirty="0">
                <a:solidFill>
                  <a:schemeClr val="bg1"/>
                </a:solidFill>
                <a:latin typeface="Calibri" panose="020F0502020204030204" pitchFamily="34" charset="0"/>
                <a:cs typeface="Calibri" panose="020F0502020204030204" pitchFamily="34" charset="0"/>
              </a:rPr>
              <a:t>Q. </a:t>
            </a:r>
            <a:r>
              <a:rPr lang="en-US" sz="1800" dirty="0">
                <a:solidFill>
                  <a:schemeClr val="bg1"/>
                </a:solidFill>
                <a:latin typeface="+mj-lt"/>
                <a:cs typeface="Calibri" panose="020F0502020204030204" pitchFamily="34" charset="0"/>
              </a:rPr>
              <a:t>Choose the correct statement about </a:t>
            </a:r>
            <a:r>
              <a:rPr lang="en-IN" sz="1800" b="1" i="0" dirty="0">
                <a:solidFill>
                  <a:schemeClr val="bg1"/>
                </a:solidFill>
                <a:effectLst/>
                <a:latin typeface="+mj-lt"/>
              </a:rPr>
              <a:t>Anton </a:t>
            </a:r>
            <a:r>
              <a:rPr lang="en-IN" sz="1800" b="1" i="0" dirty="0" err="1">
                <a:solidFill>
                  <a:schemeClr val="bg1"/>
                </a:solidFill>
                <a:effectLst/>
                <a:latin typeface="+mj-lt"/>
              </a:rPr>
              <a:t>Janša</a:t>
            </a:r>
            <a:endParaRPr lang="en-IN" sz="1800" b="1" dirty="0">
              <a:solidFill>
                <a:schemeClr val="bg1"/>
              </a:solidFill>
              <a:latin typeface="+mj-lt"/>
              <a:cs typeface="Calibri" panose="020F0502020204030204" pitchFamily="34" charset="0"/>
            </a:endParaRPr>
          </a:p>
          <a:p>
            <a:pPr marL="0" indent="0" algn="just">
              <a:buNone/>
            </a:pPr>
            <a:r>
              <a:rPr lang="en-IN" altLang="en-US" sz="1800" b="0" i="0" dirty="0">
                <a:solidFill>
                  <a:schemeClr val="bg1"/>
                </a:solidFill>
                <a:latin typeface="+mj-lt"/>
                <a:ea typeface="Calibri" panose="020F0502020204030204" pitchFamily="34" charset="0"/>
                <a:cs typeface="Calibri" panose="020F0502020204030204" pitchFamily="34" charset="0"/>
              </a:rPr>
              <a:t>1-  </a:t>
            </a:r>
            <a:r>
              <a:rPr lang="en-US" sz="1800" b="0" i="0" dirty="0">
                <a:solidFill>
                  <a:schemeClr val="bg1"/>
                </a:solidFill>
                <a:effectLst/>
                <a:latin typeface="+mj-lt"/>
              </a:rPr>
              <a:t> the pioneer of modern day beekeeping techniques. Her birthday also coincides with the World Bee Day. (20</a:t>
            </a:r>
            <a:r>
              <a:rPr lang="en-US" sz="1800" b="0" i="0" baseline="30000" dirty="0">
                <a:solidFill>
                  <a:schemeClr val="bg1"/>
                </a:solidFill>
                <a:effectLst/>
                <a:latin typeface="+mj-lt"/>
              </a:rPr>
              <a:t>th</a:t>
            </a:r>
            <a:r>
              <a:rPr lang="en-US" sz="1800" b="0" i="0" dirty="0">
                <a:solidFill>
                  <a:schemeClr val="bg1"/>
                </a:solidFill>
                <a:effectLst/>
                <a:latin typeface="+mj-lt"/>
              </a:rPr>
              <a:t> May)</a:t>
            </a:r>
          </a:p>
          <a:p>
            <a:pPr marL="0" indent="0" algn="just">
              <a:buNone/>
            </a:pPr>
            <a:r>
              <a:rPr lang="en-IN" altLang="en-US" sz="1800" dirty="0">
                <a:solidFill>
                  <a:schemeClr val="bg1"/>
                </a:solidFill>
                <a:latin typeface="+mj-lt"/>
                <a:ea typeface="Calibri" panose="020F0502020204030204" pitchFamily="34" charset="0"/>
                <a:cs typeface="Calibri" panose="020F0502020204030204" pitchFamily="34" charset="0"/>
              </a:rPr>
              <a:t>2- </a:t>
            </a:r>
            <a:r>
              <a:rPr lang="en-US" sz="1800" b="0" i="0" dirty="0">
                <a:solidFill>
                  <a:schemeClr val="bg1"/>
                </a:solidFill>
                <a:effectLst/>
                <a:latin typeface="+mj-lt"/>
              </a:rPr>
              <a:t>Beekeeping is also known as Apiculture.</a:t>
            </a:r>
            <a:endParaRPr lang="en-IN" altLang="en-US" sz="1800" dirty="0">
              <a:solidFill>
                <a:schemeClr val="bg1"/>
              </a:solidFill>
              <a:latin typeface="+mj-lt"/>
              <a:ea typeface="Calibri" panose="020F0502020204030204" pitchFamily="34" charset="0"/>
              <a:cs typeface="Calibri" panose="020F0502020204030204" pitchFamily="34" charset="0"/>
            </a:endParaRPr>
          </a:p>
        </p:txBody>
      </p:sp>
      <p:sp>
        <p:nvSpPr>
          <p:cNvPr id="59" name="Rounded Rectangle 13">
            <a:extLst>
              <a:ext uri="{FF2B5EF4-FFF2-40B4-BE49-F238E27FC236}">
                <a16:creationId xmlns:a16="http://schemas.microsoft.com/office/drawing/2014/main" id="{1CA9B756-E5D4-4E46-B434-975B86E3284B}"/>
              </a:ext>
            </a:extLst>
          </p:cNvPr>
          <p:cNvSpPr/>
          <p:nvPr/>
        </p:nvSpPr>
        <p:spPr bwMode="auto">
          <a:xfrm>
            <a:off x="2783687" y="3136894"/>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Only 1</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0" name="Oval 59">
            <a:extLst>
              <a:ext uri="{FF2B5EF4-FFF2-40B4-BE49-F238E27FC236}">
                <a16:creationId xmlns:a16="http://schemas.microsoft.com/office/drawing/2014/main" id="{8216C7B3-732B-4505-8E6B-7C3D736979AC}"/>
              </a:ext>
            </a:extLst>
          </p:cNvPr>
          <p:cNvSpPr/>
          <p:nvPr/>
        </p:nvSpPr>
        <p:spPr bwMode="auto">
          <a:xfrm>
            <a:off x="2615412" y="3186106"/>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61" name="TextBox 60">
            <a:extLst>
              <a:ext uri="{FF2B5EF4-FFF2-40B4-BE49-F238E27FC236}">
                <a16:creationId xmlns:a16="http://schemas.microsoft.com/office/drawing/2014/main" id="{D7C1A35E-A512-43B1-8A59-65D193082CF9}"/>
              </a:ext>
            </a:extLst>
          </p:cNvPr>
          <p:cNvSpPr txBox="1"/>
          <p:nvPr/>
        </p:nvSpPr>
        <p:spPr>
          <a:xfrm>
            <a:off x="2626524" y="3162294"/>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62" name="Rounded Rectangle 13">
            <a:extLst>
              <a:ext uri="{FF2B5EF4-FFF2-40B4-BE49-F238E27FC236}">
                <a16:creationId xmlns:a16="http://schemas.microsoft.com/office/drawing/2014/main" id="{A21583E1-9F84-469F-BCC0-3AFE15E12F0F}"/>
              </a:ext>
            </a:extLst>
          </p:cNvPr>
          <p:cNvSpPr/>
          <p:nvPr/>
        </p:nvSpPr>
        <p:spPr bwMode="auto">
          <a:xfrm>
            <a:off x="2783687" y="3694106"/>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Both 1 &amp; 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3" name="Oval 62">
            <a:extLst>
              <a:ext uri="{FF2B5EF4-FFF2-40B4-BE49-F238E27FC236}">
                <a16:creationId xmlns:a16="http://schemas.microsoft.com/office/drawing/2014/main" id="{B4FEB2C7-4B07-4BA9-A5B6-360674F6BFEB}"/>
              </a:ext>
            </a:extLst>
          </p:cNvPr>
          <p:cNvSpPr/>
          <p:nvPr/>
        </p:nvSpPr>
        <p:spPr bwMode="auto">
          <a:xfrm>
            <a:off x="2615412" y="3743319"/>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64" name="TextBox 63">
            <a:extLst>
              <a:ext uri="{FF2B5EF4-FFF2-40B4-BE49-F238E27FC236}">
                <a16:creationId xmlns:a16="http://schemas.microsoft.com/office/drawing/2014/main" id="{E64BFAC0-75DA-4060-BAA2-9EF4A9CA4759}"/>
              </a:ext>
            </a:extLst>
          </p:cNvPr>
          <p:cNvSpPr txBox="1"/>
          <p:nvPr/>
        </p:nvSpPr>
        <p:spPr>
          <a:xfrm>
            <a:off x="2626524" y="3717919"/>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65" name="Rounded Rectangle 13">
            <a:extLst>
              <a:ext uri="{FF2B5EF4-FFF2-40B4-BE49-F238E27FC236}">
                <a16:creationId xmlns:a16="http://schemas.microsoft.com/office/drawing/2014/main" id="{B89B3A2A-FB70-4596-AFAC-3F5293EDFB98}"/>
              </a:ext>
            </a:extLst>
          </p:cNvPr>
          <p:cNvSpPr/>
          <p:nvPr/>
        </p:nvSpPr>
        <p:spPr bwMode="auto">
          <a:xfrm>
            <a:off x="6312699" y="3136894"/>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Only 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5DA5D276-3929-413E-9E9B-6A48845D2779}"/>
              </a:ext>
            </a:extLst>
          </p:cNvPr>
          <p:cNvSpPr/>
          <p:nvPr/>
        </p:nvSpPr>
        <p:spPr bwMode="auto">
          <a:xfrm>
            <a:off x="6144424" y="3186106"/>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67" name="TextBox 66">
            <a:extLst>
              <a:ext uri="{FF2B5EF4-FFF2-40B4-BE49-F238E27FC236}">
                <a16:creationId xmlns:a16="http://schemas.microsoft.com/office/drawing/2014/main" id="{CF25AFF0-6DCC-4455-B52C-D96636C295CA}"/>
              </a:ext>
            </a:extLst>
          </p:cNvPr>
          <p:cNvSpPr txBox="1"/>
          <p:nvPr/>
        </p:nvSpPr>
        <p:spPr>
          <a:xfrm>
            <a:off x="6155537" y="3162294"/>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68" name="Rounded Rectangle 13">
            <a:extLst>
              <a:ext uri="{FF2B5EF4-FFF2-40B4-BE49-F238E27FC236}">
                <a16:creationId xmlns:a16="http://schemas.microsoft.com/office/drawing/2014/main" id="{604F1E94-E905-411D-B4D5-854FD2751C8A}"/>
              </a:ext>
            </a:extLst>
          </p:cNvPr>
          <p:cNvSpPr/>
          <p:nvPr/>
        </p:nvSpPr>
        <p:spPr bwMode="auto">
          <a:xfrm>
            <a:off x="6312699" y="3694106"/>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None</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9" name="Oval 13">
            <a:extLst>
              <a:ext uri="{FF2B5EF4-FFF2-40B4-BE49-F238E27FC236}">
                <a16:creationId xmlns:a16="http://schemas.microsoft.com/office/drawing/2014/main" id="{3196632D-D6C2-4C05-A0B8-94EB33628DAE}"/>
              </a:ext>
            </a:extLst>
          </p:cNvPr>
          <p:cNvSpPr>
            <a:spLocks noChangeArrowheads="1"/>
          </p:cNvSpPr>
          <p:nvPr/>
        </p:nvSpPr>
        <p:spPr bwMode="auto">
          <a:xfrm>
            <a:off x="6361912" y="3746494"/>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70" name="Oval 69">
            <a:extLst>
              <a:ext uri="{FF2B5EF4-FFF2-40B4-BE49-F238E27FC236}">
                <a16:creationId xmlns:a16="http://schemas.microsoft.com/office/drawing/2014/main" id="{41DA0092-5095-4384-8CA7-DFF07235B65A}"/>
              </a:ext>
            </a:extLst>
          </p:cNvPr>
          <p:cNvSpPr/>
          <p:nvPr/>
        </p:nvSpPr>
        <p:spPr bwMode="auto">
          <a:xfrm>
            <a:off x="6144424" y="3743319"/>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71" name="TextBox 70">
            <a:extLst>
              <a:ext uri="{FF2B5EF4-FFF2-40B4-BE49-F238E27FC236}">
                <a16:creationId xmlns:a16="http://schemas.microsoft.com/office/drawing/2014/main" id="{AA6AE38B-BB94-469B-8F1F-0F33438B6E32}"/>
              </a:ext>
            </a:extLst>
          </p:cNvPr>
          <p:cNvSpPr txBox="1"/>
          <p:nvPr/>
        </p:nvSpPr>
        <p:spPr>
          <a:xfrm>
            <a:off x="6155537" y="3719506"/>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2093F050-26AE-4C5B-9C0F-580BFE13E186}"/>
                  </a:ext>
                </a:extLst>
              </p14:cNvPr>
              <p14:cNvContentPartPr/>
              <p14:nvPr/>
            </p14:nvContentPartPr>
            <p14:xfrm>
              <a:off x="552600" y="311400"/>
              <a:ext cx="8176680" cy="4468320"/>
            </p14:xfrm>
          </p:contentPart>
        </mc:Choice>
        <mc:Fallback>
          <p:pic>
            <p:nvPicPr>
              <p:cNvPr id="31" name="Ink 30">
                <a:extLst>
                  <a:ext uri="{FF2B5EF4-FFF2-40B4-BE49-F238E27FC236}">
                    <a16:creationId xmlns:a16="http://schemas.microsoft.com/office/drawing/2014/main" id="{2093F050-26AE-4C5B-9C0F-580BFE13E186}"/>
                  </a:ext>
                </a:extLst>
              </p:cNvPr>
              <p:cNvPicPr/>
              <p:nvPr/>
            </p:nvPicPr>
            <p:blipFill>
              <a:blip r:embed="rId4"/>
              <a:stretch>
                <a:fillRect/>
              </a:stretch>
            </p:blipFill>
            <p:spPr>
              <a:xfrm>
                <a:off x="543240" y="302040"/>
                <a:ext cx="8195400" cy="4487040"/>
              </a:xfrm>
              <a:prstGeom prst="rect">
                <a:avLst/>
              </a:prstGeom>
            </p:spPr>
          </p:pic>
        </mc:Fallback>
      </mc:AlternateContent>
    </p:spTree>
    <p:extLst>
      <p:ext uri="{BB962C8B-B14F-4D97-AF65-F5344CB8AC3E}">
        <p14:creationId xmlns:p14="http://schemas.microsoft.com/office/powerpoint/2010/main" val="173871134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TextBox 30">
            <a:extLst>
              <a:ext uri="{FF2B5EF4-FFF2-40B4-BE49-F238E27FC236}">
                <a16:creationId xmlns:a16="http://schemas.microsoft.com/office/drawing/2014/main" id="{8796B630-5868-4AFC-918B-972FB25DF448}"/>
              </a:ext>
            </a:extLst>
          </p:cNvPr>
          <p:cNvSpPr txBox="1"/>
          <p:nvPr/>
        </p:nvSpPr>
        <p:spPr>
          <a:xfrm>
            <a:off x="1187450" y="664370"/>
            <a:ext cx="7527925" cy="4370427"/>
          </a:xfrm>
          <a:prstGeom prst="rect">
            <a:avLst/>
          </a:prstGeom>
          <a:noFill/>
        </p:spPr>
        <p:txBody>
          <a:bodyPr wrap="square" rtlCol="0">
            <a:spAutoFit/>
          </a:bodyPr>
          <a:lstStyle/>
          <a:p>
            <a:pPr algn="l">
              <a:buFont typeface="+mj-lt"/>
              <a:buAutoNum type="arabicPeriod"/>
            </a:pPr>
            <a:r>
              <a:rPr lang="en-US" sz="2400" b="0" i="0" dirty="0">
                <a:solidFill>
                  <a:srgbClr val="333333"/>
                </a:solidFill>
                <a:effectLst/>
                <a:latin typeface="Noto Sans"/>
              </a:rPr>
              <a:t>Government is promoting Beekeeping as part of its aim to double farmers’ income.</a:t>
            </a:r>
          </a:p>
          <a:p>
            <a:pPr algn="l">
              <a:buFont typeface="+mj-lt"/>
              <a:buAutoNum type="arabicPeriod"/>
            </a:pPr>
            <a:r>
              <a:rPr lang="en-US" sz="2400" b="0" i="0" dirty="0">
                <a:solidFill>
                  <a:srgbClr val="333333"/>
                </a:solidFill>
                <a:effectLst/>
                <a:latin typeface="Noto Sans"/>
              </a:rPr>
              <a:t>National Bee Board has created four modules to impart training as part of the National Beekeeping and Honey Mission (NBHM) and 30 lakh farmers have been trained in beekeeping. </a:t>
            </a:r>
          </a:p>
          <a:p>
            <a:pPr algn="l">
              <a:buFont typeface="+mj-lt"/>
              <a:buAutoNum type="arabicPeriod"/>
            </a:pPr>
            <a:r>
              <a:rPr lang="en-US" sz="2400" b="0" i="0" dirty="0">
                <a:solidFill>
                  <a:srgbClr val="333333"/>
                </a:solidFill>
                <a:effectLst/>
                <a:latin typeface="Noto Sans"/>
              </a:rPr>
              <a:t>The Government has launched ‘Honey Mission’ as part of ‘Sweet Revolution’.</a:t>
            </a:r>
          </a:p>
          <a:p>
            <a:pPr algn="l">
              <a:buFont typeface="+mj-lt"/>
              <a:buAutoNum type="arabicPeriod"/>
            </a:pPr>
            <a:r>
              <a:rPr lang="en-US" sz="2400" b="0" i="0" dirty="0">
                <a:solidFill>
                  <a:srgbClr val="333333"/>
                </a:solidFill>
                <a:effectLst/>
                <a:latin typeface="Noto Sans"/>
              </a:rPr>
              <a:t>India is among the world’s top five honey producers.</a:t>
            </a:r>
          </a:p>
          <a:p>
            <a:pPr algn="l">
              <a:buFont typeface="+mj-lt"/>
              <a:buAutoNum type="arabicPeriod"/>
            </a:pPr>
            <a:r>
              <a:rPr lang="en-US" sz="2400" b="0" i="0" dirty="0">
                <a:solidFill>
                  <a:srgbClr val="333333"/>
                </a:solidFill>
                <a:effectLst/>
                <a:latin typeface="Noto Sans"/>
              </a:rPr>
              <a:t>Compared to 2005-06 honey production has risen by 242% and exports shot by 265%.</a:t>
            </a:r>
          </a:p>
          <a:p>
            <a:endParaRPr lang="en-IN" dirty="0"/>
          </a:p>
        </p:txBody>
      </p:sp>
      <mc:AlternateContent xmlns:mc="http://schemas.openxmlformats.org/markup-compatibility/2006">
        <mc:Choice xmlns:p14="http://schemas.microsoft.com/office/powerpoint/2010/main" Requires="p14">
          <p:contentPart p14:bwMode="auto" r:id="rId3">
            <p14:nvContentPartPr>
              <p14:cNvPr id="35" name="Ink 34">
                <a:extLst>
                  <a:ext uri="{FF2B5EF4-FFF2-40B4-BE49-F238E27FC236}">
                    <a16:creationId xmlns:a16="http://schemas.microsoft.com/office/drawing/2014/main" id="{DC1048D1-8803-4146-9545-7B056D6C5D3D}"/>
                  </a:ext>
                </a:extLst>
              </p14:cNvPr>
              <p14:cNvContentPartPr/>
              <p14:nvPr/>
            </p14:nvContentPartPr>
            <p14:xfrm>
              <a:off x="771480" y="414720"/>
              <a:ext cx="7526160" cy="4547520"/>
            </p14:xfrm>
          </p:contentPart>
        </mc:Choice>
        <mc:Fallback>
          <p:pic>
            <p:nvPicPr>
              <p:cNvPr id="35" name="Ink 34">
                <a:extLst>
                  <a:ext uri="{FF2B5EF4-FFF2-40B4-BE49-F238E27FC236}">
                    <a16:creationId xmlns:a16="http://schemas.microsoft.com/office/drawing/2014/main" id="{DC1048D1-8803-4146-9545-7B056D6C5D3D}"/>
                  </a:ext>
                </a:extLst>
              </p:cNvPr>
              <p:cNvPicPr/>
              <p:nvPr/>
            </p:nvPicPr>
            <p:blipFill>
              <a:blip r:embed="rId4"/>
              <a:stretch>
                <a:fillRect/>
              </a:stretch>
            </p:blipFill>
            <p:spPr>
              <a:xfrm>
                <a:off x="762120" y="405360"/>
                <a:ext cx="7544880" cy="4566240"/>
              </a:xfrm>
              <a:prstGeom prst="rect">
                <a:avLst/>
              </a:prstGeom>
            </p:spPr>
          </p:pic>
        </mc:Fallback>
      </mc:AlternateContent>
    </p:spTree>
    <p:extLst>
      <p:ext uri="{BB962C8B-B14F-4D97-AF65-F5344CB8AC3E}">
        <p14:creationId xmlns:p14="http://schemas.microsoft.com/office/powerpoint/2010/main" val="101666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TextBox 30">
            <a:extLst>
              <a:ext uri="{FF2B5EF4-FFF2-40B4-BE49-F238E27FC236}">
                <a16:creationId xmlns:a16="http://schemas.microsoft.com/office/drawing/2014/main" id="{8796B630-5868-4AFC-918B-972FB25DF448}"/>
              </a:ext>
            </a:extLst>
          </p:cNvPr>
          <p:cNvSpPr txBox="1"/>
          <p:nvPr/>
        </p:nvSpPr>
        <p:spPr>
          <a:xfrm>
            <a:off x="1187450" y="664370"/>
            <a:ext cx="7527925" cy="3780522"/>
          </a:xfrm>
          <a:prstGeom prst="rect">
            <a:avLst/>
          </a:prstGeom>
          <a:noFill/>
        </p:spPr>
        <p:txBody>
          <a:bodyPr wrap="square" rtlCol="0">
            <a:spAutoFit/>
          </a:bodyPr>
          <a:lstStyle/>
          <a:p>
            <a:pPr algn="l">
              <a:lnSpc>
                <a:spcPct val="150000"/>
              </a:lnSpc>
            </a:pPr>
            <a:r>
              <a:rPr lang="en-US" sz="1800" b="0" i="0" dirty="0">
                <a:solidFill>
                  <a:srgbClr val="333333"/>
                </a:solidFill>
                <a:effectLst/>
                <a:latin typeface="+mj-lt"/>
              </a:rPr>
              <a:t>Beekeeping Development Committee under </a:t>
            </a:r>
            <a:r>
              <a:rPr lang="en-US" sz="1800" b="1" i="0" dirty="0">
                <a:solidFill>
                  <a:srgbClr val="333333"/>
                </a:solidFill>
                <a:effectLst/>
                <a:latin typeface="+mj-lt"/>
              </a:rPr>
              <a:t>the Chairmanship of Professor Bibek Debroy f</a:t>
            </a:r>
            <a:r>
              <a:rPr lang="en-US" sz="1800" dirty="0">
                <a:solidFill>
                  <a:srgbClr val="333333"/>
                </a:solidFill>
                <a:latin typeface="+mj-lt"/>
              </a:rPr>
              <a:t>or </a:t>
            </a:r>
            <a:r>
              <a:rPr lang="en-US" sz="1800" b="1" i="0" dirty="0">
                <a:solidFill>
                  <a:srgbClr val="333333"/>
                </a:solidFill>
                <a:effectLst/>
                <a:latin typeface="+mj-lt"/>
              </a:rPr>
              <a:t>identifying ways of advancing beekeeping in India, </a:t>
            </a:r>
            <a:r>
              <a:rPr lang="en-US" sz="1800" b="0" i="0" dirty="0">
                <a:solidFill>
                  <a:srgbClr val="333333"/>
                </a:solidFill>
                <a:effectLst/>
                <a:latin typeface="+mj-lt"/>
              </a:rPr>
              <a:t>that can help in improving agricultural productivity, enhancing employment generation, augmenting nutritional security and sustaining biodiversity.</a:t>
            </a:r>
          </a:p>
          <a:p>
            <a:pPr marL="285750" indent="-285750" algn="l">
              <a:lnSpc>
                <a:spcPct val="150000"/>
              </a:lnSpc>
              <a:buFont typeface="Arial" panose="020B0604020202020204" pitchFamily="34" charset="0"/>
              <a:buChar char="•"/>
            </a:pPr>
            <a:r>
              <a:rPr lang="en-US" sz="1800" b="0" i="0" dirty="0">
                <a:solidFill>
                  <a:srgbClr val="333333"/>
                </a:solidFill>
                <a:effectLst/>
                <a:latin typeface="+mj-lt"/>
              </a:rPr>
              <a:t>Recognizing honeybees as inputs to agriculture and considering landless Beekeepers as farmers.</a:t>
            </a:r>
          </a:p>
          <a:p>
            <a:pPr marL="285750" indent="-285750" algn="l">
              <a:lnSpc>
                <a:spcPct val="150000"/>
              </a:lnSpc>
              <a:buFont typeface="Arial" panose="020B0604020202020204" pitchFamily="34" charset="0"/>
              <a:buChar char="•"/>
            </a:pPr>
            <a:r>
              <a:rPr lang="en-US" sz="1800" b="0" i="0" dirty="0">
                <a:solidFill>
                  <a:srgbClr val="333333"/>
                </a:solidFill>
                <a:effectLst/>
                <a:latin typeface="+mj-lt"/>
              </a:rPr>
              <a:t>Plantation of bee friendly flora at appropriate places and engaging women self-help groups in managing such plantations.</a:t>
            </a:r>
            <a:endParaRPr lang="en-IN" dirty="0"/>
          </a:p>
        </p:txBody>
      </p:sp>
      <mc:AlternateContent xmlns:mc="http://schemas.openxmlformats.org/markup-compatibility/2006">
        <mc:Choice xmlns:p14="http://schemas.microsoft.com/office/powerpoint/2010/main" Requires="p14">
          <p:contentPart p14:bwMode="auto" r:id="rId3">
            <p14:nvContentPartPr>
              <p14:cNvPr id="35" name="Ink 34">
                <a:extLst>
                  <a:ext uri="{FF2B5EF4-FFF2-40B4-BE49-F238E27FC236}">
                    <a16:creationId xmlns:a16="http://schemas.microsoft.com/office/drawing/2014/main" id="{180801C4-F56F-4F24-8D39-C784890259EC}"/>
                  </a:ext>
                </a:extLst>
              </p14:cNvPr>
              <p14:cNvContentPartPr/>
              <p14:nvPr/>
            </p14:nvContentPartPr>
            <p14:xfrm>
              <a:off x="1141200" y="148320"/>
              <a:ext cx="7571520" cy="4290120"/>
            </p14:xfrm>
          </p:contentPart>
        </mc:Choice>
        <mc:Fallback>
          <p:pic>
            <p:nvPicPr>
              <p:cNvPr id="35" name="Ink 34">
                <a:extLst>
                  <a:ext uri="{FF2B5EF4-FFF2-40B4-BE49-F238E27FC236}">
                    <a16:creationId xmlns:a16="http://schemas.microsoft.com/office/drawing/2014/main" id="{180801C4-F56F-4F24-8D39-C784890259EC}"/>
                  </a:ext>
                </a:extLst>
              </p:cNvPr>
              <p:cNvPicPr/>
              <p:nvPr/>
            </p:nvPicPr>
            <p:blipFill>
              <a:blip r:embed="rId4"/>
              <a:stretch>
                <a:fillRect/>
              </a:stretch>
            </p:blipFill>
            <p:spPr>
              <a:xfrm>
                <a:off x="1131840" y="138960"/>
                <a:ext cx="7590240" cy="4308840"/>
              </a:xfrm>
              <a:prstGeom prst="rect">
                <a:avLst/>
              </a:prstGeom>
            </p:spPr>
          </p:pic>
        </mc:Fallback>
      </mc:AlternateContent>
    </p:spTree>
    <p:extLst>
      <p:ext uri="{BB962C8B-B14F-4D97-AF65-F5344CB8AC3E}">
        <p14:creationId xmlns:p14="http://schemas.microsoft.com/office/powerpoint/2010/main" val="234479440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TextBox 30">
            <a:extLst>
              <a:ext uri="{FF2B5EF4-FFF2-40B4-BE49-F238E27FC236}">
                <a16:creationId xmlns:a16="http://schemas.microsoft.com/office/drawing/2014/main" id="{8796B630-5868-4AFC-918B-972FB25DF448}"/>
              </a:ext>
            </a:extLst>
          </p:cNvPr>
          <p:cNvSpPr txBox="1"/>
          <p:nvPr/>
        </p:nvSpPr>
        <p:spPr>
          <a:xfrm>
            <a:off x="1187450" y="664370"/>
            <a:ext cx="7527925" cy="4196020"/>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US" sz="1800" b="0" i="0" dirty="0">
                <a:solidFill>
                  <a:srgbClr val="333333"/>
                </a:solidFill>
                <a:effectLst/>
                <a:latin typeface="+mj-lt"/>
              </a:rPr>
              <a:t>Institutionalizing the National Bee Board and rechristening it as the Honey and Pollinators Board of India under the Ministry of Agriculture and Farmers’ Welfare. Such a body would engage in advancing beekeeping through multiple mechanisms such as setting up of new Integrated Bee Development </a:t>
            </a:r>
            <a:r>
              <a:rPr lang="en-US" sz="1800" b="0" i="0" dirty="0" err="1">
                <a:solidFill>
                  <a:srgbClr val="333333"/>
                </a:solidFill>
                <a:effectLst/>
                <a:latin typeface="+mj-lt"/>
              </a:rPr>
              <a:t>Centres</a:t>
            </a:r>
            <a:r>
              <a:rPr lang="en-US" sz="1800" b="0" i="0" dirty="0">
                <a:solidFill>
                  <a:srgbClr val="333333"/>
                </a:solidFill>
                <a:effectLst/>
                <a:latin typeface="+mj-lt"/>
              </a:rPr>
              <a:t>, strengthening the existing ones, creating a honey price stabilization fund and collection of data on important aspects of apiculture.</a:t>
            </a:r>
          </a:p>
          <a:p>
            <a:pPr marL="285750" indent="-285750" algn="l">
              <a:lnSpc>
                <a:spcPct val="150000"/>
              </a:lnSpc>
              <a:buFont typeface="Arial" panose="020B0604020202020204" pitchFamily="34" charset="0"/>
              <a:buChar char="•"/>
            </a:pPr>
            <a:r>
              <a:rPr lang="en-US" sz="1800" b="0" i="0" dirty="0">
                <a:solidFill>
                  <a:srgbClr val="333333"/>
                </a:solidFill>
                <a:effectLst/>
                <a:latin typeface="+mj-lt"/>
              </a:rPr>
              <a:t>Recognition of apiculture as a subject for advanced research under the aegis of Indian Council for Agricultural Research.</a:t>
            </a:r>
          </a:p>
          <a:p>
            <a:pPr marL="285750" indent="-285750" algn="l">
              <a:lnSpc>
                <a:spcPct val="150000"/>
              </a:lnSpc>
              <a:buFont typeface="Arial" panose="020B0604020202020204" pitchFamily="34" charset="0"/>
              <a:buChar char="•"/>
            </a:pPr>
            <a:r>
              <a:rPr lang="en-US" sz="1800" b="0" i="0" dirty="0">
                <a:solidFill>
                  <a:srgbClr val="333333"/>
                </a:solidFill>
                <a:effectLst/>
                <a:latin typeface="+mj-lt"/>
              </a:rPr>
              <a:t>Training and development of beekeepers by state governments.</a:t>
            </a:r>
            <a:endParaRPr lang="en-IN" dirty="0"/>
          </a:p>
        </p:txBody>
      </p:sp>
      <mc:AlternateContent xmlns:mc="http://schemas.openxmlformats.org/markup-compatibility/2006">
        <mc:Choice xmlns:p14="http://schemas.microsoft.com/office/powerpoint/2010/main" Requires="p14">
          <p:contentPart p14:bwMode="auto" r:id="rId3">
            <p14:nvContentPartPr>
              <p14:cNvPr id="35" name="Ink 34">
                <a:extLst>
                  <a:ext uri="{FF2B5EF4-FFF2-40B4-BE49-F238E27FC236}">
                    <a16:creationId xmlns:a16="http://schemas.microsoft.com/office/drawing/2014/main" id="{206CA92A-5F96-4ABB-9D74-128C572A14A4}"/>
                  </a:ext>
                </a:extLst>
              </p14:cNvPr>
              <p14:cNvContentPartPr/>
              <p14:nvPr/>
            </p14:nvContentPartPr>
            <p14:xfrm>
              <a:off x="902880" y="384120"/>
              <a:ext cx="7692480" cy="4079520"/>
            </p14:xfrm>
          </p:contentPart>
        </mc:Choice>
        <mc:Fallback>
          <p:pic>
            <p:nvPicPr>
              <p:cNvPr id="35" name="Ink 34">
                <a:extLst>
                  <a:ext uri="{FF2B5EF4-FFF2-40B4-BE49-F238E27FC236}">
                    <a16:creationId xmlns:a16="http://schemas.microsoft.com/office/drawing/2014/main" id="{206CA92A-5F96-4ABB-9D74-128C572A14A4}"/>
                  </a:ext>
                </a:extLst>
              </p:cNvPr>
              <p:cNvPicPr/>
              <p:nvPr/>
            </p:nvPicPr>
            <p:blipFill>
              <a:blip r:embed="rId4"/>
              <a:stretch>
                <a:fillRect/>
              </a:stretch>
            </p:blipFill>
            <p:spPr>
              <a:xfrm>
                <a:off x="893520" y="374760"/>
                <a:ext cx="7711200" cy="4098240"/>
              </a:xfrm>
              <a:prstGeom prst="rect">
                <a:avLst/>
              </a:prstGeom>
            </p:spPr>
          </p:pic>
        </mc:Fallback>
      </mc:AlternateContent>
    </p:spTree>
    <p:extLst>
      <p:ext uri="{BB962C8B-B14F-4D97-AF65-F5344CB8AC3E}">
        <p14:creationId xmlns:p14="http://schemas.microsoft.com/office/powerpoint/2010/main" val="273584831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TextBox 30">
            <a:extLst>
              <a:ext uri="{FF2B5EF4-FFF2-40B4-BE49-F238E27FC236}">
                <a16:creationId xmlns:a16="http://schemas.microsoft.com/office/drawing/2014/main" id="{8796B630-5868-4AFC-918B-972FB25DF448}"/>
              </a:ext>
            </a:extLst>
          </p:cNvPr>
          <p:cNvSpPr txBox="1"/>
          <p:nvPr/>
        </p:nvSpPr>
        <p:spPr>
          <a:xfrm>
            <a:off x="1187450" y="664370"/>
            <a:ext cx="7527925" cy="1969770"/>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US" sz="1800" b="0" i="0" dirty="0">
                <a:solidFill>
                  <a:srgbClr val="333333"/>
                </a:solidFill>
                <a:effectLst/>
                <a:latin typeface="+mj-lt"/>
              </a:rPr>
              <a:t>Development of national and regional infrastructure for storage, processing and marketing of honey and other bee products.</a:t>
            </a:r>
          </a:p>
          <a:p>
            <a:pPr marL="285750" indent="-285750" algn="l">
              <a:lnSpc>
                <a:spcPct val="150000"/>
              </a:lnSpc>
              <a:buFont typeface="Arial" panose="020B0604020202020204" pitchFamily="34" charset="0"/>
              <a:buChar char="•"/>
            </a:pPr>
            <a:r>
              <a:rPr lang="en-US" sz="1800" b="0" i="0" dirty="0">
                <a:solidFill>
                  <a:srgbClr val="333333"/>
                </a:solidFill>
                <a:effectLst/>
                <a:latin typeface="+mj-lt"/>
              </a:rPr>
              <a:t>Simplifying procedures and specifying clear standards for ease of exporting honey and other bee products.</a:t>
            </a:r>
          </a:p>
          <a:p>
            <a:endParaRPr lang="en-IN" dirty="0"/>
          </a:p>
        </p:txBody>
      </p:sp>
      <mc:AlternateContent xmlns:mc="http://schemas.openxmlformats.org/markup-compatibility/2006">
        <mc:Choice xmlns:p14="http://schemas.microsoft.com/office/powerpoint/2010/main" Requires="p14">
          <p:contentPart p14:bwMode="auto" r:id="rId3">
            <p14:nvContentPartPr>
              <p14:cNvPr id="35" name="Ink 34">
                <a:extLst>
                  <a:ext uri="{FF2B5EF4-FFF2-40B4-BE49-F238E27FC236}">
                    <a16:creationId xmlns:a16="http://schemas.microsoft.com/office/drawing/2014/main" id="{BA484430-E990-4FE7-ABAF-3A4F4EF063E4}"/>
                  </a:ext>
                </a:extLst>
              </p14:cNvPr>
              <p14:cNvContentPartPr/>
              <p14:nvPr/>
            </p14:nvContentPartPr>
            <p14:xfrm>
              <a:off x="7027200" y="2372760"/>
              <a:ext cx="147960" cy="842040"/>
            </p14:xfrm>
          </p:contentPart>
        </mc:Choice>
        <mc:Fallback>
          <p:pic>
            <p:nvPicPr>
              <p:cNvPr id="35" name="Ink 34">
                <a:extLst>
                  <a:ext uri="{FF2B5EF4-FFF2-40B4-BE49-F238E27FC236}">
                    <a16:creationId xmlns:a16="http://schemas.microsoft.com/office/drawing/2014/main" id="{BA484430-E990-4FE7-ABAF-3A4F4EF063E4}"/>
                  </a:ext>
                </a:extLst>
              </p:cNvPr>
              <p:cNvPicPr/>
              <p:nvPr/>
            </p:nvPicPr>
            <p:blipFill>
              <a:blip r:embed="rId4"/>
              <a:stretch>
                <a:fillRect/>
              </a:stretch>
            </p:blipFill>
            <p:spPr>
              <a:xfrm>
                <a:off x="7017840" y="2363400"/>
                <a:ext cx="166680" cy="860760"/>
              </a:xfrm>
              <a:prstGeom prst="rect">
                <a:avLst/>
              </a:prstGeom>
            </p:spPr>
          </p:pic>
        </mc:Fallback>
      </mc:AlternateContent>
    </p:spTree>
    <p:extLst>
      <p:ext uri="{BB962C8B-B14F-4D97-AF65-F5344CB8AC3E}">
        <p14:creationId xmlns:p14="http://schemas.microsoft.com/office/powerpoint/2010/main" val="161338172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1650206" y="652462"/>
            <a:ext cx="7465219" cy="2877346"/>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r>
              <a:rPr lang="en-US" sz="2000" dirty="0">
                <a:solidFill>
                  <a:schemeClr val="bg1"/>
                </a:solidFill>
                <a:latin typeface="Calibri" panose="020F0502020204030204" pitchFamily="34" charset="0"/>
                <a:cs typeface="Calibri" panose="020F0502020204030204" pitchFamily="34" charset="0"/>
              </a:rPr>
              <a:t>Q. </a:t>
            </a:r>
            <a:r>
              <a:rPr lang="en-US" sz="1800" dirty="0">
                <a:solidFill>
                  <a:schemeClr val="bg1"/>
                </a:solidFill>
                <a:latin typeface="+mj-lt"/>
                <a:cs typeface="Calibri" panose="020F0502020204030204" pitchFamily="34" charset="0"/>
              </a:rPr>
              <a:t>Choose the correct statement about </a:t>
            </a:r>
            <a:r>
              <a:rPr lang="en-US" sz="1800" b="0" i="0" dirty="0">
                <a:solidFill>
                  <a:schemeClr val="bg1"/>
                </a:solidFill>
                <a:effectLst/>
                <a:latin typeface="+mj-lt"/>
              </a:rPr>
              <a:t>six cultural heritage sites have been added to the UNESCO World Heritage Sites.</a:t>
            </a:r>
            <a:endParaRPr lang="en-IN" sz="1800" b="1" dirty="0">
              <a:solidFill>
                <a:schemeClr val="bg1"/>
              </a:solidFill>
              <a:latin typeface="+mj-lt"/>
              <a:cs typeface="Calibri" panose="020F0502020204030204" pitchFamily="34" charset="0"/>
            </a:endParaRPr>
          </a:p>
          <a:p>
            <a:pPr algn="just" rtl="0">
              <a:buFont typeface="+mj-lt"/>
              <a:buAutoNum type="arabicPeriod"/>
            </a:pPr>
            <a:r>
              <a:rPr lang="en-IN" sz="1800" b="0" i="0" dirty="0">
                <a:solidFill>
                  <a:schemeClr val="bg1"/>
                </a:solidFill>
                <a:effectLst/>
                <a:latin typeface="+mj-lt"/>
              </a:rPr>
              <a:t>Ganga Ghats of Varanasi</a:t>
            </a:r>
          </a:p>
          <a:p>
            <a:pPr algn="just" rtl="0">
              <a:buFont typeface="+mj-lt"/>
              <a:buAutoNum type="arabicPeriod"/>
            </a:pPr>
            <a:r>
              <a:rPr lang="en-IN" sz="1800" b="0" i="0" dirty="0">
                <a:solidFill>
                  <a:schemeClr val="bg1"/>
                </a:solidFill>
                <a:effectLst/>
                <a:latin typeface="+mj-lt"/>
              </a:rPr>
              <a:t>Temples of Kancheepuram in Tamil Nadu</a:t>
            </a:r>
          </a:p>
          <a:p>
            <a:pPr algn="just" rtl="0">
              <a:buFont typeface="+mj-lt"/>
              <a:buAutoNum type="arabicPeriod"/>
            </a:pPr>
            <a:r>
              <a:rPr lang="en-IN" sz="1800" b="0" i="0" dirty="0" err="1">
                <a:solidFill>
                  <a:schemeClr val="bg1"/>
                </a:solidFill>
                <a:effectLst/>
                <a:latin typeface="+mj-lt"/>
              </a:rPr>
              <a:t>Satpura</a:t>
            </a:r>
            <a:r>
              <a:rPr lang="en-IN" sz="1800" b="0" i="0" dirty="0">
                <a:solidFill>
                  <a:schemeClr val="bg1"/>
                </a:solidFill>
                <a:effectLst/>
                <a:latin typeface="+mj-lt"/>
              </a:rPr>
              <a:t> Tiger Reserve in Madhya Pradesh</a:t>
            </a:r>
          </a:p>
          <a:p>
            <a:pPr algn="just" rtl="0">
              <a:buFont typeface="+mj-lt"/>
              <a:buAutoNum type="arabicPeriod"/>
            </a:pPr>
            <a:r>
              <a:rPr lang="en-IN" sz="1800" b="0" i="0" dirty="0">
                <a:solidFill>
                  <a:schemeClr val="bg1"/>
                </a:solidFill>
                <a:effectLst/>
                <a:latin typeface="+mj-lt"/>
              </a:rPr>
              <a:t>Maharashtra Military Architecture</a:t>
            </a:r>
          </a:p>
          <a:p>
            <a:pPr algn="just" rtl="0">
              <a:buFont typeface="+mj-lt"/>
              <a:buAutoNum type="arabicPeriod"/>
            </a:pPr>
            <a:r>
              <a:rPr lang="en-IN" sz="1800" b="0" i="0" dirty="0">
                <a:solidFill>
                  <a:schemeClr val="bg1"/>
                </a:solidFill>
                <a:effectLst/>
                <a:latin typeface="+mj-lt"/>
              </a:rPr>
              <a:t>Hire </a:t>
            </a:r>
            <a:r>
              <a:rPr lang="en-IN" sz="1800" b="0" i="0" dirty="0" err="1">
                <a:solidFill>
                  <a:schemeClr val="bg1"/>
                </a:solidFill>
                <a:effectLst/>
                <a:latin typeface="+mj-lt"/>
              </a:rPr>
              <a:t>Benkal</a:t>
            </a:r>
            <a:r>
              <a:rPr lang="en-IN" sz="1800" b="0" i="0" dirty="0">
                <a:solidFill>
                  <a:schemeClr val="bg1"/>
                </a:solidFill>
                <a:effectLst/>
                <a:latin typeface="+mj-lt"/>
              </a:rPr>
              <a:t> Megalithic site</a:t>
            </a:r>
          </a:p>
          <a:p>
            <a:pPr algn="just" rtl="0">
              <a:buFont typeface="+mj-lt"/>
              <a:buAutoNum type="arabicPeriod"/>
            </a:pPr>
            <a:r>
              <a:rPr lang="en-IN" sz="1800" b="0" i="0" dirty="0" err="1">
                <a:solidFill>
                  <a:schemeClr val="bg1"/>
                </a:solidFill>
                <a:effectLst/>
                <a:latin typeface="+mj-lt"/>
              </a:rPr>
              <a:t>Bhedaghat</a:t>
            </a:r>
            <a:r>
              <a:rPr lang="en-IN" sz="1800" b="0" i="0" dirty="0">
                <a:solidFill>
                  <a:schemeClr val="bg1"/>
                </a:solidFill>
                <a:effectLst/>
                <a:latin typeface="+mj-lt"/>
              </a:rPr>
              <a:t> </a:t>
            </a:r>
            <a:r>
              <a:rPr lang="en-IN" sz="1800" b="0" i="0" dirty="0" err="1">
                <a:solidFill>
                  <a:schemeClr val="bg1"/>
                </a:solidFill>
                <a:effectLst/>
                <a:latin typeface="+mj-lt"/>
              </a:rPr>
              <a:t>Lametaghat</a:t>
            </a:r>
            <a:r>
              <a:rPr lang="en-IN" sz="1800" b="0" i="0" dirty="0">
                <a:solidFill>
                  <a:schemeClr val="bg1"/>
                </a:solidFill>
                <a:effectLst/>
                <a:latin typeface="+mj-lt"/>
              </a:rPr>
              <a:t> of Narmada Valley in Madhya Pradesh</a:t>
            </a:r>
          </a:p>
        </p:txBody>
      </p:sp>
      <p:sp>
        <p:nvSpPr>
          <p:cNvPr id="43" name="Rounded Rectangle 13">
            <a:extLst>
              <a:ext uri="{FF2B5EF4-FFF2-40B4-BE49-F238E27FC236}">
                <a16:creationId xmlns:a16="http://schemas.microsoft.com/office/drawing/2014/main" id="{489246E2-686C-4AFC-99BA-4750A48BE481}"/>
              </a:ext>
            </a:extLst>
          </p:cNvPr>
          <p:cNvSpPr/>
          <p:nvPr/>
        </p:nvSpPr>
        <p:spPr bwMode="auto">
          <a:xfrm>
            <a:off x="1840707" y="3987008"/>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1,2,4</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702917B5-1D0D-4C9C-8A6A-1CD4B8FCB25A}"/>
              </a:ext>
            </a:extLst>
          </p:cNvPr>
          <p:cNvSpPr/>
          <p:nvPr/>
        </p:nvSpPr>
        <p:spPr bwMode="auto">
          <a:xfrm>
            <a:off x="1672432" y="4036220"/>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46" name="TextBox 45">
            <a:extLst>
              <a:ext uri="{FF2B5EF4-FFF2-40B4-BE49-F238E27FC236}">
                <a16:creationId xmlns:a16="http://schemas.microsoft.com/office/drawing/2014/main" id="{A049A6AE-33C1-4D47-A5FB-CD9FD4A43051}"/>
              </a:ext>
            </a:extLst>
          </p:cNvPr>
          <p:cNvSpPr txBox="1"/>
          <p:nvPr/>
        </p:nvSpPr>
        <p:spPr>
          <a:xfrm>
            <a:off x="1683544" y="4012408"/>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48" name="Rounded Rectangle 13">
            <a:extLst>
              <a:ext uri="{FF2B5EF4-FFF2-40B4-BE49-F238E27FC236}">
                <a16:creationId xmlns:a16="http://schemas.microsoft.com/office/drawing/2014/main" id="{D7195B9B-1D02-46D5-8EA9-45ED072FC513}"/>
              </a:ext>
            </a:extLst>
          </p:cNvPr>
          <p:cNvSpPr/>
          <p:nvPr/>
        </p:nvSpPr>
        <p:spPr bwMode="auto">
          <a:xfrm>
            <a:off x="1840707" y="4544220"/>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1,2,3,4,5</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3DDAF312-F4D4-4242-A7B5-3D34027FEB53}"/>
              </a:ext>
            </a:extLst>
          </p:cNvPr>
          <p:cNvSpPr/>
          <p:nvPr/>
        </p:nvSpPr>
        <p:spPr bwMode="auto">
          <a:xfrm>
            <a:off x="1672432" y="4593433"/>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1" name="TextBox 50">
            <a:extLst>
              <a:ext uri="{FF2B5EF4-FFF2-40B4-BE49-F238E27FC236}">
                <a16:creationId xmlns:a16="http://schemas.microsoft.com/office/drawing/2014/main" id="{F99CAA88-3E0E-4372-B119-A8C1B56E9552}"/>
              </a:ext>
            </a:extLst>
          </p:cNvPr>
          <p:cNvSpPr txBox="1"/>
          <p:nvPr/>
        </p:nvSpPr>
        <p:spPr>
          <a:xfrm>
            <a:off x="1683544" y="4568033"/>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52" name="Rounded Rectangle 13">
            <a:extLst>
              <a:ext uri="{FF2B5EF4-FFF2-40B4-BE49-F238E27FC236}">
                <a16:creationId xmlns:a16="http://schemas.microsoft.com/office/drawing/2014/main" id="{1B06E5D6-DC5B-4F60-8555-874ECC460DBB}"/>
              </a:ext>
            </a:extLst>
          </p:cNvPr>
          <p:cNvSpPr/>
          <p:nvPr/>
        </p:nvSpPr>
        <p:spPr bwMode="auto">
          <a:xfrm>
            <a:off x="6148391" y="3987008"/>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2,3,5</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3F30C0C6-60AD-4C87-A792-A02E52ED3C07}"/>
              </a:ext>
            </a:extLst>
          </p:cNvPr>
          <p:cNvSpPr/>
          <p:nvPr/>
        </p:nvSpPr>
        <p:spPr bwMode="auto">
          <a:xfrm>
            <a:off x="5980116" y="4036220"/>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4" name="TextBox 53">
            <a:extLst>
              <a:ext uri="{FF2B5EF4-FFF2-40B4-BE49-F238E27FC236}">
                <a16:creationId xmlns:a16="http://schemas.microsoft.com/office/drawing/2014/main" id="{6A911529-409D-4D4D-97B0-9B5CBA8DFAF9}"/>
              </a:ext>
            </a:extLst>
          </p:cNvPr>
          <p:cNvSpPr txBox="1"/>
          <p:nvPr/>
        </p:nvSpPr>
        <p:spPr>
          <a:xfrm>
            <a:off x="5991229" y="4012408"/>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55" name="Rounded Rectangle 13">
            <a:extLst>
              <a:ext uri="{FF2B5EF4-FFF2-40B4-BE49-F238E27FC236}">
                <a16:creationId xmlns:a16="http://schemas.microsoft.com/office/drawing/2014/main" id="{BE98F45F-0CAB-45CD-9D01-88388281D75B}"/>
              </a:ext>
            </a:extLst>
          </p:cNvPr>
          <p:cNvSpPr/>
          <p:nvPr/>
        </p:nvSpPr>
        <p:spPr bwMode="auto">
          <a:xfrm>
            <a:off x="6148391" y="4544220"/>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All</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6" name="Oval 13">
            <a:extLst>
              <a:ext uri="{FF2B5EF4-FFF2-40B4-BE49-F238E27FC236}">
                <a16:creationId xmlns:a16="http://schemas.microsoft.com/office/drawing/2014/main" id="{DF1230C0-9BBA-4A92-9B7A-54ADBA957F30}"/>
              </a:ext>
            </a:extLst>
          </p:cNvPr>
          <p:cNvSpPr>
            <a:spLocks noChangeArrowheads="1"/>
          </p:cNvSpPr>
          <p:nvPr/>
        </p:nvSpPr>
        <p:spPr bwMode="auto">
          <a:xfrm>
            <a:off x="6197604" y="4596608"/>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57" name="Oval 56">
            <a:extLst>
              <a:ext uri="{FF2B5EF4-FFF2-40B4-BE49-F238E27FC236}">
                <a16:creationId xmlns:a16="http://schemas.microsoft.com/office/drawing/2014/main" id="{DCCE0471-66AF-4035-A14C-1AEF7E24986E}"/>
              </a:ext>
            </a:extLst>
          </p:cNvPr>
          <p:cNvSpPr/>
          <p:nvPr/>
        </p:nvSpPr>
        <p:spPr bwMode="auto">
          <a:xfrm>
            <a:off x="5980116" y="4593433"/>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8" name="TextBox 57">
            <a:extLst>
              <a:ext uri="{FF2B5EF4-FFF2-40B4-BE49-F238E27FC236}">
                <a16:creationId xmlns:a16="http://schemas.microsoft.com/office/drawing/2014/main" id="{76C72A1B-48E7-4FA7-9643-41A8A9909EF2}"/>
              </a:ext>
            </a:extLst>
          </p:cNvPr>
          <p:cNvSpPr txBox="1"/>
          <p:nvPr/>
        </p:nvSpPr>
        <p:spPr>
          <a:xfrm>
            <a:off x="5991229" y="4569620"/>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D246220D-6111-4296-BA07-41F0C3B200F5}"/>
                  </a:ext>
                </a:extLst>
              </p14:cNvPr>
              <p14:cNvContentPartPr/>
              <p14:nvPr/>
            </p14:nvContentPartPr>
            <p14:xfrm>
              <a:off x="981720" y="1060920"/>
              <a:ext cx="7764840" cy="3949200"/>
            </p14:xfrm>
          </p:contentPart>
        </mc:Choice>
        <mc:Fallback>
          <p:pic>
            <p:nvPicPr>
              <p:cNvPr id="31" name="Ink 30">
                <a:extLst>
                  <a:ext uri="{FF2B5EF4-FFF2-40B4-BE49-F238E27FC236}">
                    <a16:creationId xmlns:a16="http://schemas.microsoft.com/office/drawing/2014/main" id="{D246220D-6111-4296-BA07-41F0C3B200F5}"/>
                  </a:ext>
                </a:extLst>
              </p:cNvPr>
              <p:cNvPicPr/>
              <p:nvPr/>
            </p:nvPicPr>
            <p:blipFill>
              <a:blip r:embed="rId4"/>
              <a:stretch>
                <a:fillRect/>
              </a:stretch>
            </p:blipFill>
            <p:spPr>
              <a:xfrm>
                <a:off x="972360" y="1051560"/>
                <a:ext cx="7783560" cy="3967920"/>
              </a:xfrm>
              <a:prstGeom prst="rect">
                <a:avLst/>
              </a:prstGeom>
            </p:spPr>
          </p:pic>
        </mc:Fallback>
      </mc:AlternateContent>
    </p:spTree>
    <p:extLst>
      <p:ext uri="{BB962C8B-B14F-4D97-AF65-F5344CB8AC3E}">
        <p14:creationId xmlns:p14="http://schemas.microsoft.com/office/powerpoint/2010/main" val="403593308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1E925A9-6AB2-4084-97DF-D9C30AB82C46}"/>
              </a:ext>
            </a:extLst>
          </p:cNvPr>
          <p:cNvSpPr/>
          <p:nvPr/>
        </p:nvSpPr>
        <p:spPr bwMode="auto">
          <a:xfrm>
            <a:off x="107950" y="901381"/>
            <a:ext cx="7777163" cy="1862455"/>
          </a:xfrm>
          <a:prstGeom prst="roundRect">
            <a:avLst>
              <a:gd name="adj" fmla="val 6575"/>
            </a:avLst>
          </a:prstGeom>
          <a:solidFill>
            <a:srgbClr val="E6F7EF"/>
          </a:solidFill>
          <a:ln w="19050" cap="flat" cmpd="sng" algn="ctr">
            <a:solidFill>
              <a:srgbClr val="05AA5E"/>
            </a:solidFill>
            <a:prstDash val="solid"/>
            <a:round/>
            <a:headEnd type="none" w="med" len="med"/>
            <a:tailEnd type="none" w="med" len="med"/>
          </a:ln>
          <a:effectLst>
            <a:outerShdw blurRad="63500" sx="102000" sy="102000" algn="ctr" rotWithShape="0">
              <a:prstClr val="black">
                <a:alpha val="40000"/>
              </a:prstClr>
            </a:outerShdw>
          </a:effectLst>
        </p:spPr>
        <p:txBody>
          <a:bodyPr lIns="54414" tIns="27207" rIns="54414" bIns="27207"/>
          <a:lstStyle/>
          <a:p>
            <a:pPr marL="342900" indent="-342900">
              <a:buFont typeface="Wingdings" panose="05000000000000000000" pitchFamily="2" charset="2"/>
              <a:buChar char="§"/>
              <a:defRPr/>
            </a:pPr>
            <a:r>
              <a:rPr lang="en-US" sz="1800" b="1" dirty="0">
                <a:solidFill>
                  <a:schemeClr val="tx1"/>
                </a:solidFill>
                <a:latin typeface="Times New Roman" panose="02020603050405020304" pitchFamily="18" charset="0"/>
                <a:cs typeface="Times New Roman" panose="02020603050405020304" pitchFamily="18" charset="0"/>
              </a:rPr>
              <a:t>10</a:t>
            </a:r>
            <a:r>
              <a:rPr lang="en-US" sz="1800" b="1" i="0" dirty="0">
                <a:solidFill>
                  <a:schemeClr val="tx1"/>
                </a:solidFill>
                <a:latin typeface="Times New Roman" panose="02020603050405020304" pitchFamily="18" charset="0"/>
                <a:cs typeface="Times New Roman" panose="02020603050405020304" pitchFamily="18" charset="0"/>
              </a:rPr>
              <a:t>+ Years' Teaching Experience</a:t>
            </a:r>
          </a:p>
          <a:p>
            <a:pPr marL="342900" indent="-342900">
              <a:buFont typeface="Wingdings" panose="05000000000000000000" pitchFamily="2" charset="2"/>
              <a:buChar char="§"/>
              <a:defRPr/>
            </a:pPr>
            <a:r>
              <a:rPr lang="en-US" sz="1800" b="1" i="0" dirty="0" err="1">
                <a:solidFill>
                  <a:schemeClr val="tx1"/>
                </a:solidFill>
                <a:latin typeface="Times New Roman" panose="02020603050405020304" pitchFamily="18" charset="0"/>
                <a:cs typeface="Times New Roman" panose="02020603050405020304" pitchFamily="18" charset="0"/>
              </a:rPr>
              <a:t>M.Tech</a:t>
            </a:r>
            <a:r>
              <a:rPr lang="en-US" sz="1800" b="1" i="0" dirty="0">
                <a:solidFill>
                  <a:schemeClr val="tx1"/>
                </a:solidFill>
                <a:latin typeface="Times New Roman" panose="02020603050405020304" pitchFamily="18" charset="0"/>
                <a:cs typeface="Times New Roman" panose="02020603050405020304" pitchFamily="18" charset="0"/>
              </a:rPr>
              <a:t> from IIT B.H.U. (2010)</a:t>
            </a:r>
          </a:p>
          <a:p>
            <a:pPr marL="342900" indent="-342900">
              <a:buFont typeface="Wingdings" panose="05000000000000000000" pitchFamily="2" charset="2"/>
              <a:buChar char="§"/>
              <a:defRPr/>
            </a:pPr>
            <a:r>
              <a:rPr lang="en-US" sz="1800" b="1" i="0" dirty="0">
                <a:solidFill>
                  <a:schemeClr val="tx1"/>
                </a:solidFill>
                <a:latin typeface="Times New Roman" panose="02020603050405020304" pitchFamily="18" charset="0"/>
                <a:cs typeface="Times New Roman" panose="02020603050405020304" pitchFamily="18" charset="0"/>
              </a:rPr>
              <a:t>Books Written : Engineering Ethics, Power System.</a:t>
            </a:r>
          </a:p>
          <a:p>
            <a:pPr marL="342900" indent="-342900">
              <a:buFont typeface="Wingdings" panose="05000000000000000000" pitchFamily="2" charset="2"/>
              <a:buChar char="§"/>
              <a:defRPr/>
            </a:pPr>
            <a:r>
              <a:rPr lang="en-US" sz="1800" b="1" i="0" dirty="0">
                <a:solidFill>
                  <a:schemeClr val="tx1"/>
                </a:solidFill>
                <a:latin typeface="Times New Roman" panose="02020603050405020304" pitchFamily="18" charset="0"/>
                <a:cs typeface="Times New Roman" panose="02020603050405020304" pitchFamily="18" charset="0"/>
              </a:rPr>
              <a:t>Area of Expertise: Power System, Electrical Machines</a:t>
            </a:r>
          </a:p>
          <a:p>
            <a:pPr marL="358775">
              <a:defRPr/>
            </a:pPr>
            <a:r>
              <a:rPr lang="en-US" sz="1800" b="1" i="0" dirty="0">
                <a:solidFill>
                  <a:schemeClr val="tx1"/>
                </a:solidFill>
                <a:latin typeface="Times New Roman" panose="02020603050405020304" pitchFamily="18" charset="0"/>
                <a:cs typeface="Times New Roman" panose="02020603050405020304" pitchFamily="18" charset="0"/>
              </a:rPr>
              <a:t>Electromagnetic Field Theory, Material Science, </a:t>
            </a:r>
          </a:p>
          <a:p>
            <a:pPr marL="358775">
              <a:defRPr/>
            </a:pPr>
            <a:r>
              <a:rPr lang="en-US" sz="1800" b="1" i="0" dirty="0">
                <a:solidFill>
                  <a:schemeClr val="tx1"/>
                </a:solidFill>
                <a:latin typeface="Times New Roman" panose="02020603050405020304" pitchFamily="18" charset="0"/>
                <a:cs typeface="Times New Roman" panose="02020603050405020304" pitchFamily="18" charset="0"/>
              </a:rPr>
              <a:t>Engineering Ethics.</a:t>
            </a:r>
          </a:p>
        </p:txBody>
      </p:sp>
      <p:sp>
        <p:nvSpPr>
          <p:cNvPr id="4" name="Rectangle: Rounded Corners 3">
            <a:extLst>
              <a:ext uri="{FF2B5EF4-FFF2-40B4-BE49-F238E27FC236}">
                <a16:creationId xmlns:a16="http://schemas.microsoft.com/office/drawing/2014/main" id="{962436FE-8486-4C0D-A944-CA3B2A3BB224}"/>
              </a:ext>
            </a:extLst>
          </p:cNvPr>
          <p:cNvSpPr/>
          <p:nvPr/>
        </p:nvSpPr>
        <p:spPr bwMode="auto">
          <a:xfrm>
            <a:off x="0" y="0"/>
            <a:ext cx="9144000" cy="771525"/>
          </a:xfrm>
          <a:prstGeom prst="roundRect">
            <a:avLst>
              <a:gd name="adj" fmla="val 0"/>
            </a:avLst>
          </a:prstGeom>
          <a:solidFill>
            <a:srgbClr val="05AA5E"/>
          </a:solidFill>
          <a:ln w="9525" cap="flat" cmpd="sng" algn="ctr">
            <a:noFill/>
            <a:prstDash val="solid"/>
            <a:round/>
            <a:headEnd type="none" w="med" len="med"/>
            <a:tailEnd type="none" w="med" len="med"/>
          </a:ln>
          <a:effectLst/>
        </p:spPr>
        <p:txBody>
          <a:bodyPr lIns="54414" tIns="27207" rIns="54414" bIns="27207"/>
          <a:lstStyle/>
          <a:p>
            <a:pPr algn="ctr" eaLnBrk="1" hangingPunct="1">
              <a:defRPr/>
            </a:pPr>
            <a:endParaRPr lang="en-IN"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124" name="TextBox 1">
            <a:extLst>
              <a:ext uri="{FF2B5EF4-FFF2-40B4-BE49-F238E27FC236}">
                <a16:creationId xmlns:a16="http://schemas.microsoft.com/office/drawing/2014/main" id="{EBA85B23-F047-4AE8-90B6-657E9350FE21}"/>
              </a:ext>
            </a:extLst>
          </p:cNvPr>
          <p:cNvSpPr txBox="1">
            <a:spLocks noChangeArrowheads="1"/>
          </p:cNvSpPr>
          <p:nvPr/>
        </p:nvSpPr>
        <p:spPr bwMode="auto">
          <a:xfrm>
            <a:off x="0" y="889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IN" altLang="en-US" b="1" i="0" dirty="0">
                <a:solidFill>
                  <a:schemeClr val="bg1"/>
                </a:solidFill>
                <a:cs typeface="Times New Roman" panose="02020603050405020304" pitchFamily="18" charset="0"/>
              </a:rPr>
              <a:t>ABOUT ME : ASHUTOSH SAXENA</a:t>
            </a:r>
          </a:p>
        </p:txBody>
      </p:sp>
      <p:pic>
        <p:nvPicPr>
          <p:cNvPr id="5127" name="Picture 7">
            <a:extLst>
              <a:ext uri="{FF2B5EF4-FFF2-40B4-BE49-F238E27FC236}">
                <a16:creationId xmlns:a16="http://schemas.microsoft.com/office/drawing/2014/main" id="{251F57EB-BF88-4D21-805F-7ED6B028A888}"/>
              </a:ext>
            </a:extLst>
          </p:cNvPr>
          <p:cNvPicPr>
            <a:picLocks noChangeAspect="1" noChangeArrowheads="1"/>
          </p:cNvPicPr>
          <p:nvPr/>
        </p:nvPicPr>
        <p:blipFill rotWithShape="1">
          <a:blip r:embed="rId3"/>
          <a:srcRect t="16192" b="5440"/>
          <a:stretch/>
        </p:blipFill>
        <p:spPr bwMode="auto">
          <a:xfrm>
            <a:off x="5615137" y="687388"/>
            <a:ext cx="3420913" cy="406876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AD2DFFD-E302-4A14-846F-6D4209EE271A}"/>
                  </a:ext>
                </a:extLst>
              </p14:cNvPr>
              <p14:cNvContentPartPr/>
              <p14:nvPr/>
            </p14:nvContentPartPr>
            <p14:xfrm>
              <a:off x="6302520" y="332280"/>
              <a:ext cx="661680" cy="2504520"/>
            </p14:xfrm>
          </p:contentPart>
        </mc:Choice>
        <mc:Fallback>
          <p:pic>
            <p:nvPicPr>
              <p:cNvPr id="2" name="Ink 1">
                <a:extLst>
                  <a:ext uri="{FF2B5EF4-FFF2-40B4-BE49-F238E27FC236}">
                    <a16:creationId xmlns:a16="http://schemas.microsoft.com/office/drawing/2014/main" id="{AAD2DFFD-E302-4A14-846F-6D4209EE271A}"/>
                  </a:ext>
                </a:extLst>
              </p:cNvPr>
              <p:cNvPicPr/>
              <p:nvPr/>
            </p:nvPicPr>
            <p:blipFill>
              <a:blip r:embed="rId5"/>
              <a:stretch>
                <a:fillRect/>
              </a:stretch>
            </p:blipFill>
            <p:spPr>
              <a:xfrm>
                <a:off x="6293160" y="322920"/>
                <a:ext cx="680400" cy="2523240"/>
              </a:xfrm>
              <a:prstGeom prst="rect">
                <a:avLst/>
              </a:prstGeom>
            </p:spPr>
          </p:pic>
        </mc:Fallback>
      </mc:AlternateContent>
    </p:spTree>
  </p:cSld>
  <p:clrMapOvr>
    <a:masterClrMapping/>
  </p:clrMapOvr>
  <p:transition spd="med" advClick="0">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TextBox 30">
            <a:extLst>
              <a:ext uri="{FF2B5EF4-FFF2-40B4-BE49-F238E27FC236}">
                <a16:creationId xmlns:a16="http://schemas.microsoft.com/office/drawing/2014/main" id="{8796B630-5868-4AFC-918B-972FB25DF448}"/>
              </a:ext>
            </a:extLst>
          </p:cNvPr>
          <p:cNvSpPr txBox="1"/>
          <p:nvPr/>
        </p:nvSpPr>
        <p:spPr>
          <a:xfrm>
            <a:off x="1187450" y="664370"/>
            <a:ext cx="7527925" cy="4047262"/>
          </a:xfrm>
          <a:prstGeom prst="rect">
            <a:avLst/>
          </a:prstGeom>
          <a:noFill/>
        </p:spPr>
        <p:txBody>
          <a:bodyPr wrap="square" rtlCol="0">
            <a:spAutoFit/>
          </a:bodyPr>
          <a:lstStyle/>
          <a:p>
            <a:pPr algn="l" rtl="0">
              <a:lnSpc>
                <a:spcPct val="150000"/>
              </a:lnSpc>
            </a:pPr>
            <a:r>
              <a:rPr lang="en-US" sz="1800" b="1" i="0" dirty="0">
                <a:solidFill>
                  <a:schemeClr val="tx1"/>
                </a:solidFill>
                <a:effectLst/>
                <a:latin typeface="+mj-lt"/>
              </a:rPr>
              <a:t>Ganga Ghats of Varanasi</a:t>
            </a:r>
          </a:p>
          <a:p>
            <a:pPr algn="just" rtl="0">
              <a:lnSpc>
                <a:spcPct val="150000"/>
              </a:lnSpc>
            </a:pPr>
            <a:r>
              <a:rPr lang="en-US" sz="1800" b="0" i="0" dirty="0">
                <a:solidFill>
                  <a:schemeClr val="tx1"/>
                </a:solidFill>
                <a:effectLst/>
                <a:latin typeface="+mj-lt"/>
              </a:rPr>
              <a:t>The Ghats of Varanasi are the riverfront steps that lead to the banks of river Ganges. There are 88 ghats. Most of these ghats were built in the 18</a:t>
            </a:r>
            <a:r>
              <a:rPr lang="en-US" sz="1800" b="0" i="0" baseline="30000" dirty="0">
                <a:solidFill>
                  <a:schemeClr val="tx1"/>
                </a:solidFill>
                <a:effectLst/>
                <a:latin typeface="+mj-lt"/>
              </a:rPr>
              <a:t>th</a:t>
            </a:r>
            <a:r>
              <a:rPr lang="en-US" sz="1800" b="0" i="0" dirty="0">
                <a:solidFill>
                  <a:schemeClr val="tx1"/>
                </a:solidFill>
                <a:effectLst/>
                <a:latin typeface="+mj-lt"/>
              </a:rPr>
              <a:t> century when the city was under the rule of Marathas.</a:t>
            </a:r>
          </a:p>
          <a:p>
            <a:pPr algn="l" rtl="0">
              <a:lnSpc>
                <a:spcPct val="150000"/>
              </a:lnSpc>
            </a:pPr>
            <a:r>
              <a:rPr lang="en-US" sz="1800" b="1" i="0" dirty="0" err="1">
                <a:solidFill>
                  <a:schemeClr val="tx1"/>
                </a:solidFill>
                <a:effectLst/>
                <a:latin typeface="+mj-lt"/>
              </a:rPr>
              <a:t>Satpura</a:t>
            </a:r>
            <a:r>
              <a:rPr lang="en-US" sz="1800" b="1" i="0" dirty="0">
                <a:solidFill>
                  <a:schemeClr val="tx1"/>
                </a:solidFill>
                <a:effectLst/>
                <a:latin typeface="+mj-lt"/>
              </a:rPr>
              <a:t> Tiger Reserve</a:t>
            </a:r>
          </a:p>
          <a:p>
            <a:pPr algn="just" rtl="0">
              <a:lnSpc>
                <a:spcPct val="150000"/>
              </a:lnSpc>
            </a:pPr>
            <a:r>
              <a:rPr lang="en-US" sz="1800" b="0" i="0" dirty="0">
                <a:solidFill>
                  <a:schemeClr val="tx1"/>
                </a:solidFill>
                <a:effectLst/>
                <a:latin typeface="+mj-lt"/>
              </a:rPr>
              <a:t>It is located in Madhya Pradesh. The other major attractions of </a:t>
            </a:r>
            <a:r>
              <a:rPr lang="en-US" sz="1800" b="0" i="0" dirty="0" err="1">
                <a:solidFill>
                  <a:schemeClr val="tx1"/>
                </a:solidFill>
                <a:effectLst/>
                <a:latin typeface="+mj-lt"/>
              </a:rPr>
              <a:t>Satpura</a:t>
            </a:r>
            <a:r>
              <a:rPr lang="en-US" sz="1800" b="0" i="0" dirty="0">
                <a:solidFill>
                  <a:schemeClr val="tx1"/>
                </a:solidFill>
                <a:effectLst/>
                <a:latin typeface="+mj-lt"/>
              </a:rPr>
              <a:t> Tiger Reserve are </a:t>
            </a:r>
            <a:r>
              <a:rPr lang="en-US" sz="1800" b="0" i="0" dirty="0" err="1">
                <a:solidFill>
                  <a:schemeClr val="tx1"/>
                </a:solidFill>
                <a:effectLst/>
                <a:latin typeface="+mj-lt"/>
              </a:rPr>
              <a:t>Pandav</a:t>
            </a:r>
            <a:r>
              <a:rPr lang="en-US" sz="1800" b="0" i="0" dirty="0">
                <a:solidFill>
                  <a:schemeClr val="tx1"/>
                </a:solidFill>
                <a:effectLst/>
                <a:latin typeface="+mj-lt"/>
              </a:rPr>
              <a:t> Caves, Bee falls, </a:t>
            </a:r>
            <a:r>
              <a:rPr lang="en-US" sz="1800" b="0" i="0" dirty="0" err="1">
                <a:solidFill>
                  <a:schemeClr val="tx1"/>
                </a:solidFill>
                <a:effectLst/>
                <a:latin typeface="+mj-lt"/>
              </a:rPr>
              <a:t>Dhoopgarh</a:t>
            </a:r>
            <a:r>
              <a:rPr lang="en-US" sz="1800" b="0" i="0" dirty="0">
                <a:solidFill>
                  <a:schemeClr val="tx1"/>
                </a:solidFill>
                <a:effectLst/>
                <a:latin typeface="+mj-lt"/>
              </a:rPr>
              <a:t> Peak, </a:t>
            </a:r>
            <a:r>
              <a:rPr lang="en-US" sz="1800" b="0" i="0" dirty="0" err="1">
                <a:solidFill>
                  <a:schemeClr val="tx1"/>
                </a:solidFill>
                <a:effectLst/>
                <a:latin typeface="+mj-lt"/>
              </a:rPr>
              <a:t>Denwa</a:t>
            </a:r>
            <a:r>
              <a:rPr lang="en-US" sz="1800" b="0" i="0" dirty="0">
                <a:solidFill>
                  <a:schemeClr val="tx1"/>
                </a:solidFill>
                <a:effectLst/>
                <a:latin typeface="+mj-lt"/>
              </a:rPr>
              <a:t> Backwaters and rock paintings. The </a:t>
            </a:r>
            <a:r>
              <a:rPr lang="en-US" sz="1800" b="0" i="0" dirty="0" err="1">
                <a:solidFill>
                  <a:schemeClr val="tx1"/>
                </a:solidFill>
                <a:effectLst/>
                <a:latin typeface="+mj-lt"/>
              </a:rPr>
              <a:t>Denwa</a:t>
            </a:r>
            <a:r>
              <a:rPr lang="en-US" sz="1800" b="0" i="0" dirty="0">
                <a:solidFill>
                  <a:schemeClr val="tx1"/>
                </a:solidFill>
                <a:effectLst/>
                <a:latin typeface="+mj-lt"/>
              </a:rPr>
              <a:t> backwaters is the reservoir formed by the dam built on </a:t>
            </a:r>
            <a:r>
              <a:rPr lang="en-US" sz="1800" b="0" i="0" dirty="0" err="1">
                <a:solidFill>
                  <a:schemeClr val="tx1"/>
                </a:solidFill>
                <a:effectLst/>
                <a:latin typeface="+mj-lt"/>
              </a:rPr>
              <a:t>Denwa</a:t>
            </a:r>
            <a:r>
              <a:rPr lang="en-US" sz="1800" b="0" i="0" dirty="0">
                <a:solidFill>
                  <a:schemeClr val="tx1"/>
                </a:solidFill>
                <a:effectLst/>
                <a:latin typeface="+mj-lt"/>
              </a:rPr>
              <a:t> river.</a:t>
            </a:r>
          </a:p>
          <a:p>
            <a:endParaRPr lang="en-IN" dirty="0"/>
          </a:p>
        </p:txBody>
      </p:sp>
      <mc:AlternateContent xmlns:mc="http://schemas.openxmlformats.org/markup-compatibility/2006">
        <mc:Choice xmlns:p14="http://schemas.microsoft.com/office/powerpoint/2010/main" Requires="p14">
          <p:contentPart p14:bwMode="auto" r:id="rId3">
            <p14:nvContentPartPr>
              <p14:cNvPr id="35" name="Ink 34">
                <a:extLst>
                  <a:ext uri="{FF2B5EF4-FFF2-40B4-BE49-F238E27FC236}">
                    <a16:creationId xmlns:a16="http://schemas.microsoft.com/office/drawing/2014/main" id="{3DE91C3D-A633-4262-A504-D89230CCE69B}"/>
                  </a:ext>
                </a:extLst>
              </p14:cNvPr>
              <p14:cNvContentPartPr/>
              <p14:nvPr/>
            </p14:nvContentPartPr>
            <p14:xfrm>
              <a:off x="1300320" y="577440"/>
              <a:ext cx="7331040" cy="4138560"/>
            </p14:xfrm>
          </p:contentPart>
        </mc:Choice>
        <mc:Fallback>
          <p:pic>
            <p:nvPicPr>
              <p:cNvPr id="35" name="Ink 34">
                <a:extLst>
                  <a:ext uri="{FF2B5EF4-FFF2-40B4-BE49-F238E27FC236}">
                    <a16:creationId xmlns:a16="http://schemas.microsoft.com/office/drawing/2014/main" id="{3DE91C3D-A633-4262-A504-D89230CCE69B}"/>
                  </a:ext>
                </a:extLst>
              </p:cNvPr>
              <p:cNvPicPr/>
              <p:nvPr/>
            </p:nvPicPr>
            <p:blipFill>
              <a:blip r:embed="rId4"/>
              <a:stretch>
                <a:fillRect/>
              </a:stretch>
            </p:blipFill>
            <p:spPr>
              <a:xfrm>
                <a:off x="1290960" y="568080"/>
                <a:ext cx="7349760" cy="4157280"/>
              </a:xfrm>
              <a:prstGeom prst="rect">
                <a:avLst/>
              </a:prstGeom>
            </p:spPr>
          </p:pic>
        </mc:Fallback>
      </mc:AlternateContent>
    </p:spTree>
    <p:extLst>
      <p:ext uri="{BB962C8B-B14F-4D97-AF65-F5344CB8AC3E}">
        <p14:creationId xmlns:p14="http://schemas.microsoft.com/office/powerpoint/2010/main" val="136462514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TextBox 30">
            <a:extLst>
              <a:ext uri="{FF2B5EF4-FFF2-40B4-BE49-F238E27FC236}">
                <a16:creationId xmlns:a16="http://schemas.microsoft.com/office/drawing/2014/main" id="{8796B630-5868-4AFC-918B-972FB25DF448}"/>
              </a:ext>
            </a:extLst>
          </p:cNvPr>
          <p:cNvSpPr txBox="1"/>
          <p:nvPr/>
        </p:nvSpPr>
        <p:spPr>
          <a:xfrm>
            <a:off x="1187450" y="664370"/>
            <a:ext cx="7527925" cy="4047262"/>
          </a:xfrm>
          <a:prstGeom prst="rect">
            <a:avLst/>
          </a:prstGeom>
          <a:noFill/>
        </p:spPr>
        <p:txBody>
          <a:bodyPr wrap="square" rtlCol="0">
            <a:spAutoFit/>
          </a:bodyPr>
          <a:lstStyle/>
          <a:p>
            <a:pPr algn="l" rtl="0">
              <a:lnSpc>
                <a:spcPct val="150000"/>
              </a:lnSpc>
            </a:pPr>
            <a:r>
              <a:rPr lang="en-US" sz="1800" b="1" i="0" dirty="0">
                <a:solidFill>
                  <a:schemeClr val="tx1"/>
                </a:solidFill>
                <a:effectLst/>
                <a:latin typeface="+mj-lt"/>
              </a:rPr>
              <a:t>Maharashtra Military Architecture</a:t>
            </a:r>
          </a:p>
          <a:p>
            <a:pPr algn="just" rtl="0">
              <a:lnSpc>
                <a:spcPct val="150000"/>
              </a:lnSpc>
            </a:pPr>
            <a:r>
              <a:rPr lang="en-US" sz="1800" b="0" i="0" dirty="0">
                <a:solidFill>
                  <a:schemeClr val="tx1"/>
                </a:solidFill>
                <a:effectLst/>
                <a:latin typeface="+mj-lt"/>
              </a:rPr>
              <a:t>There are more than five hundred forts of various hybrid eras making Maharashtra one of the richest places in military architecture in the world. They were built between 1500 and 1800. During this period, the architecture conceived were largely military defensive architecture.</a:t>
            </a:r>
          </a:p>
          <a:p>
            <a:pPr algn="l" rtl="0">
              <a:lnSpc>
                <a:spcPct val="150000"/>
              </a:lnSpc>
            </a:pPr>
            <a:r>
              <a:rPr lang="en-US" sz="1800" b="1" i="0" dirty="0">
                <a:solidFill>
                  <a:schemeClr val="tx1"/>
                </a:solidFill>
                <a:effectLst/>
                <a:latin typeface="+mj-lt"/>
              </a:rPr>
              <a:t>Hire </a:t>
            </a:r>
            <a:r>
              <a:rPr lang="en-US" sz="1800" b="1" i="0" dirty="0" err="1">
                <a:solidFill>
                  <a:schemeClr val="tx1"/>
                </a:solidFill>
                <a:effectLst/>
                <a:latin typeface="+mj-lt"/>
              </a:rPr>
              <a:t>Benkal</a:t>
            </a:r>
            <a:r>
              <a:rPr lang="en-US" sz="1800" b="1" i="0" dirty="0">
                <a:solidFill>
                  <a:schemeClr val="tx1"/>
                </a:solidFill>
                <a:effectLst/>
                <a:latin typeface="+mj-lt"/>
              </a:rPr>
              <a:t> Megalithic Site</a:t>
            </a:r>
          </a:p>
          <a:p>
            <a:pPr algn="just" rtl="0">
              <a:lnSpc>
                <a:spcPct val="150000"/>
              </a:lnSpc>
            </a:pPr>
            <a:r>
              <a:rPr lang="en-US" sz="1800" b="0" i="0" dirty="0">
                <a:solidFill>
                  <a:schemeClr val="tx1"/>
                </a:solidFill>
                <a:effectLst/>
                <a:latin typeface="+mj-lt"/>
              </a:rPr>
              <a:t>It is located in Karnataka. Megalithic site is a large pre-historic stone that is used to construct a monument or structure. There are more than four hundred megalithic funerary monuments in Hire </a:t>
            </a:r>
            <a:r>
              <a:rPr lang="en-US" sz="1800" b="0" i="0" dirty="0" err="1">
                <a:solidFill>
                  <a:schemeClr val="tx1"/>
                </a:solidFill>
                <a:effectLst/>
                <a:latin typeface="+mj-lt"/>
              </a:rPr>
              <a:t>Benkal</a:t>
            </a:r>
            <a:r>
              <a:rPr lang="en-US" sz="1800" b="0" i="0" dirty="0">
                <a:solidFill>
                  <a:schemeClr val="tx1"/>
                </a:solidFill>
                <a:effectLst/>
                <a:latin typeface="+mj-lt"/>
              </a:rPr>
              <a:t> Megalithic site.</a:t>
            </a:r>
          </a:p>
          <a:p>
            <a:endParaRPr lang="en-IN" dirty="0"/>
          </a:p>
        </p:txBody>
      </p:sp>
      <mc:AlternateContent xmlns:mc="http://schemas.openxmlformats.org/markup-compatibility/2006">
        <mc:Choice xmlns:p14="http://schemas.microsoft.com/office/powerpoint/2010/main" Requires="p14">
          <p:contentPart p14:bwMode="auto" r:id="rId3">
            <p14:nvContentPartPr>
              <p14:cNvPr id="35" name="Ink 34">
                <a:extLst>
                  <a:ext uri="{FF2B5EF4-FFF2-40B4-BE49-F238E27FC236}">
                    <a16:creationId xmlns:a16="http://schemas.microsoft.com/office/drawing/2014/main" id="{48C95526-C58E-4838-9A24-665B1FBFB2C6}"/>
                  </a:ext>
                </a:extLst>
              </p14:cNvPr>
              <p14:cNvContentPartPr/>
              <p14:nvPr/>
            </p14:nvContentPartPr>
            <p14:xfrm>
              <a:off x="938880" y="2616120"/>
              <a:ext cx="7048080" cy="1270800"/>
            </p14:xfrm>
          </p:contentPart>
        </mc:Choice>
        <mc:Fallback>
          <p:pic>
            <p:nvPicPr>
              <p:cNvPr id="35" name="Ink 34">
                <a:extLst>
                  <a:ext uri="{FF2B5EF4-FFF2-40B4-BE49-F238E27FC236}">
                    <a16:creationId xmlns:a16="http://schemas.microsoft.com/office/drawing/2014/main" id="{48C95526-C58E-4838-9A24-665B1FBFB2C6}"/>
                  </a:ext>
                </a:extLst>
              </p:cNvPr>
              <p:cNvPicPr/>
              <p:nvPr/>
            </p:nvPicPr>
            <p:blipFill>
              <a:blip r:embed="rId4"/>
              <a:stretch>
                <a:fillRect/>
              </a:stretch>
            </p:blipFill>
            <p:spPr>
              <a:xfrm>
                <a:off x="929520" y="2606760"/>
                <a:ext cx="7066800" cy="1289520"/>
              </a:xfrm>
              <a:prstGeom prst="rect">
                <a:avLst/>
              </a:prstGeom>
            </p:spPr>
          </p:pic>
        </mc:Fallback>
      </mc:AlternateContent>
    </p:spTree>
    <p:extLst>
      <p:ext uri="{BB962C8B-B14F-4D97-AF65-F5344CB8AC3E}">
        <p14:creationId xmlns:p14="http://schemas.microsoft.com/office/powerpoint/2010/main" val="13735512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TextBox 30">
            <a:extLst>
              <a:ext uri="{FF2B5EF4-FFF2-40B4-BE49-F238E27FC236}">
                <a16:creationId xmlns:a16="http://schemas.microsoft.com/office/drawing/2014/main" id="{8796B630-5868-4AFC-918B-972FB25DF448}"/>
              </a:ext>
            </a:extLst>
          </p:cNvPr>
          <p:cNvSpPr txBox="1"/>
          <p:nvPr/>
        </p:nvSpPr>
        <p:spPr>
          <a:xfrm>
            <a:off x="1187450" y="664370"/>
            <a:ext cx="7527925" cy="2385268"/>
          </a:xfrm>
          <a:prstGeom prst="rect">
            <a:avLst/>
          </a:prstGeom>
          <a:noFill/>
        </p:spPr>
        <p:txBody>
          <a:bodyPr wrap="square" rtlCol="0">
            <a:spAutoFit/>
          </a:bodyPr>
          <a:lstStyle/>
          <a:p>
            <a:pPr algn="l" rtl="0">
              <a:lnSpc>
                <a:spcPct val="150000"/>
              </a:lnSpc>
            </a:pPr>
            <a:r>
              <a:rPr lang="en-US" sz="1800" b="1" i="0" dirty="0" err="1">
                <a:solidFill>
                  <a:schemeClr val="tx1"/>
                </a:solidFill>
                <a:effectLst/>
                <a:latin typeface="+mj-lt"/>
              </a:rPr>
              <a:t>Bhedaghat</a:t>
            </a:r>
            <a:r>
              <a:rPr lang="en-US" sz="1800" b="1" i="0" dirty="0">
                <a:solidFill>
                  <a:schemeClr val="tx1"/>
                </a:solidFill>
                <a:effectLst/>
                <a:latin typeface="+mj-lt"/>
              </a:rPr>
              <a:t> </a:t>
            </a:r>
            <a:r>
              <a:rPr lang="en-US" sz="1800" b="1" i="0" dirty="0" err="1">
                <a:solidFill>
                  <a:schemeClr val="tx1"/>
                </a:solidFill>
                <a:effectLst/>
                <a:latin typeface="+mj-lt"/>
              </a:rPr>
              <a:t>Lametaghat</a:t>
            </a:r>
            <a:r>
              <a:rPr lang="en-US" sz="1800" b="1" i="0" dirty="0">
                <a:solidFill>
                  <a:schemeClr val="tx1"/>
                </a:solidFill>
                <a:effectLst/>
                <a:latin typeface="+mj-lt"/>
              </a:rPr>
              <a:t> of Narmada Valley</a:t>
            </a:r>
          </a:p>
          <a:p>
            <a:pPr algn="just" rtl="0">
              <a:lnSpc>
                <a:spcPct val="150000"/>
              </a:lnSpc>
            </a:pPr>
            <a:r>
              <a:rPr lang="en-US" sz="1800" b="0" i="0" dirty="0">
                <a:solidFill>
                  <a:schemeClr val="tx1"/>
                </a:solidFill>
                <a:effectLst/>
                <a:latin typeface="+mj-lt"/>
              </a:rPr>
              <a:t>They are referred to Grand Canyon of India. One can experience the outstanding beauty of marble rocks and their glittering forms on the other side of Narmada river. Several dinosaur fossil fuels have been found here.</a:t>
            </a:r>
          </a:p>
          <a:p>
            <a:endParaRPr lang="en-IN" dirty="0"/>
          </a:p>
        </p:txBody>
      </p:sp>
      <mc:AlternateContent xmlns:mc="http://schemas.openxmlformats.org/markup-compatibility/2006">
        <mc:Choice xmlns:p14="http://schemas.microsoft.com/office/powerpoint/2010/main" Requires="p14">
          <p:contentPart p14:bwMode="auto" r:id="rId3">
            <p14:nvContentPartPr>
              <p14:cNvPr id="35" name="Ink 34">
                <a:extLst>
                  <a:ext uri="{FF2B5EF4-FFF2-40B4-BE49-F238E27FC236}">
                    <a16:creationId xmlns:a16="http://schemas.microsoft.com/office/drawing/2014/main" id="{FB2B29FF-5CC0-45FB-99EB-3C69EDA47598}"/>
                  </a:ext>
                </a:extLst>
              </p14:cNvPr>
              <p14:cNvContentPartPr/>
              <p14:nvPr/>
            </p14:nvContentPartPr>
            <p14:xfrm>
              <a:off x="1240920" y="665640"/>
              <a:ext cx="7281000" cy="3016080"/>
            </p14:xfrm>
          </p:contentPart>
        </mc:Choice>
        <mc:Fallback>
          <p:pic>
            <p:nvPicPr>
              <p:cNvPr id="35" name="Ink 34">
                <a:extLst>
                  <a:ext uri="{FF2B5EF4-FFF2-40B4-BE49-F238E27FC236}">
                    <a16:creationId xmlns:a16="http://schemas.microsoft.com/office/drawing/2014/main" id="{FB2B29FF-5CC0-45FB-99EB-3C69EDA47598}"/>
                  </a:ext>
                </a:extLst>
              </p:cNvPr>
              <p:cNvPicPr/>
              <p:nvPr/>
            </p:nvPicPr>
            <p:blipFill>
              <a:blip r:embed="rId4"/>
              <a:stretch>
                <a:fillRect/>
              </a:stretch>
            </p:blipFill>
            <p:spPr>
              <a:xfrm>
                <a:off x="1231560" y="656280"/>
                <a:ext cx="7299720" cy="3034800"/>
              </a:xfrm>
              <a:prstGeom prst="rect">
                <a:avLst/>
              </a:prstGeom>
            </p:spPr>
          </p:pic>
        </mc:Fallback>
      </mc:AlternateContent>
    </p:spTree>
    <p:extLst>
      <p:ext uri="{BB962C8B-B14F-4D97-AF65-F5344CB8AC3E}">
        <p14:creationId xmlns:p14="http://schemas.microsoft.com/office/powerpoint/2010/main" val="3052494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2670175" y="652462"/>
            <a:ext cx="6445250" cy="3069432"/>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r>
              <a:rPr lang="en-US" sz="2000" dirty="0">
                <a:solidFill>
                  <a:schemeClr val="bg1"/>
                </a:solidFill>
                <a:latin typeface="Calibri" panose="020F0502020204030204" pitchFamily="34" charset="0"/>
                <a:cs typeface="Calibri" panose="020F0502020204030204" pitchFamily="34" charset="0"/>
              </a:rPr>
              <a:t>Q. </a:t>
            </a:r>
            <a:r>
              <a:rPr lang="en-US" sz="1800" dirty="0">
                <a:solidFill>
                  <a:schemeClr val="bg1"/>
                </a:solidFill>
                <a:latin typeface="+mj-lt"/>
                <a:cs typeface="Calibri" panose="020F0502020204030204" pitchFamily="34" charset="0"/>
              </a:rPr>
              <a:t>Choose the correct statement about </a:t>
            </a:r>
            <a:r>
              <a:rPr lang="en-IN" sz="1800" b="0" i="0" dirty="0">
                <a:solidFill>
                  <a:schemeClr val="bg1"/>
                </a:solidFill>
                <a:effectLst/>
                <a:latin typeface="+mj-lt"/>
              </a:rPr>
              <a:t>“breakthrough infections”</a:t>
            </a:r>
            <a:endParaRPr lang="en-IN" sz="1800" b="1" dirty="0">
              <a:solidFill>
                <a:schemeClr val="bg1"/>
              </a:solidFill>
              <a:latin typeface="+mj-lt"/>
              <a:cs typeface="Calibri" panose="020F0502020204030204" pitchFamily="34" charset="0"/>
            </a:endParaRPr>
          </a:p>
          <a:p>
            <a:pPr algn="just" rtl="0">
              <a:buFont typeface="+mj-lt"/>
              <a:buAutoNum type="arabicPeriod"/>
            </a:pPr>
            <a:r>
              <a:rPr lang="en-US" sz="1800" b="0" i="0" dirty="0">
                <a:solidFill>
                  <a:schemeClr val="bg1"/>
                </a:solidFill>
                <a:effectLst/>
                <a:latin typeface="+mj-lt"/>
              </a:rPr>
              <a:t>The Breakthrough infections are those where the COVID-19 virus (or any other virus) is detected in a person who has received two (or prescribed number) doses of vaccines. The person gets infected with the COVID-19 virus after the second dose.</a:t>
            </a:r>
          </a:p>
          <a:p>
            <a:pPr algn="just" rtl="0">
              <a:buFont typeface="+mj-lt"/>
              <a:buAutoNum type="arabicPeriod"/>
            </a:pPr>
            <a:r>
              <a:rPr lang="en-US" sz="1800" b="0" i="0" dirty="0">
                <a:solidFill>
                  <a:schemeClr val="bg1"/>
                </a:solidFill>
                <a:effectLst/>
                <a:latin typeface="+mj-lt"/>
              </a:rPr>
              <a:t>According to Indian Council of Medical Research, around two to three breakthrough infections occur per 10,000 infections.</a:t>
            </a:r>
          </a:p>
        </p:txBody>
      </p:sp>
      <p:sp>
        <p:nvSpPr>
          <p:cNvPr id="59" name="Rounded Rectangle 13">
            <a:extLst>
              <a:ext uri="{FF2B5EF4-FFF2-40B4-BE49-F238E27FC236}">
                <a16:creationId xmlns:a16="http://schemas.microsoft.com/office/drawing/2014/main" id="{42E31BA7-58CC-484D-8E0C-386E016BD1A8}"/>
              </a:ext>
            </a:extLst>
          </p:cNvPr>
          <p:cNvSpPr/>
          <p:nvPr/>
        </p:nvSpPr>
        <p:spPr bwMode="auto">
          <a:xfrm>
            <a:off x="2783687" y="3979860"/>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Only 1</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0" name="Oval 59">
            <a:extLst>
              <a:ext uri="{FF2B5EF4-FFF2-40B4-BE49-F238E27FC236}">
                <a16:creationId xmlns:a16="http://schemas.microsoft.com/office/drawing/2014/main" id="{EE8551C4-7A70-48C5-BA82-6BA2839CF337}"/>
              </a:ext>
            </a:extLst>
          </p:cNvPr>
          <p:cNvSpPr/>
          <p:nvPr/>
        </p:nvSpPr>
        <p:spPr bwMode="auto">
          <a:xfrm>
            <a:off x="2615412" y="4029072"/>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61" name="TextBox 60">
            <a:extLst>
              <a:ext uri="{FF2B5EF4-FFF2-40B4-BE49-F238E27FC236}">
                <a16:creationId xmlns:a16="http://schemas.microsoft.com/office/drawing/2014/main" id="{00AEE38E-35DC-41B2-A0A7-83D3B2237B9E}"/>
              </a:ext>
            </a:extLst>
          </p:cNvPr>
          <p:cNvSpPr txBox="1"/>
          <p:nvPr/>
        </p:nvSpPr>
        <p:spPr>
          <a:xfrm>
            <a:off x="2626524" y="4005260"/>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62" name="Rounded Rectangle 13">
            <a:extLst>
              <a:ext uri="{FF2B5EF4-FFF2-40B4-BE49-F238E27FC236}">
                <a16:creationId xmlns:a16="http://schemas.microsoft.com/office/drawing/2014/main" id="{7B46C7F6-0F66-4176-BAEB-4399E09CF4B0}"/>
              </a:ext>
            </a:extLst>
          </p:cNvPr>
          <p:cNvSpPr/>
          <p:nvPr/>
        </p:nvSpPr>
        <p:spPr bwMode="auto">
          <a:xfrm>
            <a:off x="2783687" y="4537072"/>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Both 1 &amp; 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3" name="Oval 62">
            <a:extLst>
              <a:ext uri="{FF2B5EF4-FFF2-40B4-BE49-F238E27FC236}">
                <a16:creationId xmlns:a16="http://schemas.microsoft.com/office/drawing/2014/main" id="{CE5FEBA5-DF2F-45D5-9BC3-4AFFA5C0B1F6}"/>
              </a:ext>
            </a:extLst>
          </p:cNvPr>
          <p:cNvSpPr/>
          <p:nvPr/>
        </p:nvSpPr>
        <p:spPr bwMode="auto">
          <a:xfrm>
            <a:off x="2615412" y="4586285"/>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64" name="TextBox 63">
            <a:extLst>
              <a:ext uri="{FF2B5EF4-FFF2-40B4-BE49-F238E27FC236}">
                <a16:creationId xmlns:a16="http://schemas.microsoft.com/office/drawing/2014/main" id="{35D81DC1-B724-4FC8-8795-60741700A0A1}"/>
              </a:ext>
            </a:extLst>
          </p:cNvPr>
          <p:cNvSpPr txBox="1"/>
          <p:nvPr/>
        </p:nvSpPr>
        <p:spPr>
          <a:xfrm>
            <a:off x="2626524" y="4560885"/>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65" name="Rounded Rectangle 13">
            <a:extLst>
              <a:ext uri="{FF2B5EF4-FFF2-40B4-BE49-F238E27FC236}">
                <a16:creationId xmlns:a16="http://schemas.microsoft.com/office/drawing/2014/main" id="{2A0315A2-AFEB-4E98-98A8-F9C19967BE16}"/>
              </a:ext>
            </a:extLst>
          </p:cNvPr>
          <p:cNvSpPr/>
          <p:nvPr/>
        </p:nvSpPr>
        <p:spPr bwMode="auto">
          <a:xfrm>
            <a:off x="6312699" y="3979860"/>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Only 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EAE1F1B6-FD47-4213-BB4D-8152C0AF992A}"/>
              </a:ext>
            </a:extLst>
          </p:cNvPr>
          <p:cNvSpPr/>
          <p:nvPr/>
        </p:nvSpPr>
        <p:spPr bwMode="auto">
          <a:xfrm>
            <a:off x="6144424" y="4029072"/>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67" name="TextBox 66">
            <a:extLst>
              <a:ext uri="{FF2B5EF4-FFF2-40B4-BE49-F238E27FC236}">
                <a16:creationId xmlns:a16="http://schemas.microsoft.com/office/drawing/2014/main" id="{8FCCABB5-D23F-48A2-A177-43F88379794D}"/>
              </a:ext>
            </a:extLst>
          </p:cNvPr>
          <p:cNvSpPr txBox="1"/>
          <p:nvPr/>
        </p:nvSpPr>
        <p:spPr>
          <a:xfrm>
            <a:off x="6155537" y="4005260"/>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68" name="Rounded Rectangle 13">
            <a:extLst>
              <a:ext uri="{FF2B5EF4-FFF2-40B4-BE49-F238E27FC236}">
                <a16:creationId xmlns:a16="http://schemas.microsoft.com/office/drawing/2014/main" id="{B809FD40-2D09-4CFF-8A49-0C910B6EE235}"/>
              </a:ext>
            </a:extLst>
          </p:cNvPr>
          <p:cNvSpPr/>
          <p:nvPr/>
        </p:nvSpPr>
        <p:spPr bwMode="auto">
          <a:xfrm>
            <a:off x="6312699" y="4537072"/>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None</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9" name="Oval 13">
            <a:extLst>
              <a:ext uri="{FF2B5EF4-FFF2-40B4-BE49-F238E27FC236}">
                <a16:creationId xmlns:a16="http://schemas.microsoft.com/office/drawing/2014/main" id="{51D08963-9684-428E-A130-98776342F3B8}"/>
              </a:ext>
            </a:extLst>
          </p:cNvPr>
          <p:cNvSpPr>
            <a:spLocks noChangeArrowheads="1"/>
          </p:cNvSpPr>
          <p:nvPr/>
        </p:nvSpPr>
        <p:spPr bwMode="auto">
          <a:xfrm>
            <a:off x="6361912" y="4589460"/>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70" name="Oval 69">
            <a:extLst>
              <a:ext uri="{FF2B5EF4-FFF2-40B4-BE49-F238E27FC236}">
                <a16:creationId xmlns:a16="http://schemas.microsoft.com/office/drawing/2014/main" id="{845FD048-D49F-427E-908A-A219AF93FA71}"/>
              </a:ext>
            </a:extLst>
          </p:cNvPr>
          <p:cNvSpPr/>
          <p:nvPr/>
        </p:nvSpPr>
        <p:spPr bwMode="auto">
          <a:xfrm>
            <a:off x="6144424" y="4586285"/>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71" name="TextBox 70">
            <a:extLst>
              <a:ext uri="{FF2B5EF4-FFF2-40B4-BE49-F238E27FC236}">
                <a16:creationId xmlns:a16="http://schemas.microsoft.com/office/drawing/2014/main" id="{17B9789C-D9BF-4820-84AC-7BFD82283DA9}"/>
              </a:ext>
            </a:extLst>
          </p:cNvPr>
          <p:cNvSpPr txBox="1"/>
          <p:nvPr/>
        </p:nvSpPr>
        <p:spPr>
          <a:xfrm>
            <a:off x="6155537" y="4562472"/>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F02EA2ED-3396-4400-963F-BCD8091D5474}"/>
                  </a:ext>
                </a:extLst>
              </p14:cNvPr>
              <p14:cNvContentPartPr/>
              <p14:nvPr/>
            </p14:nvContentPartPr>
            <p14:xfrm>
              <a:off x="2088360" y="981720"/>
              <a:ext cx="6709680" cy="3892680"/>
            </p14:xfrm>
          </p:contentPart>
        </mc:Choice>
        <mc:Fallback>
          <p:pic>
            <p:nvPicPr>
              <p:cNvPr id="31" name="Ink 30">
                <a:extLst>
                  <a:ext uri="{FF2B5EF4-FFF2-40B4-BE49-F238E27FC236}">
                    <a16:creationId xmlns:a16="http://schemas.microsoft.com/office/drawing/2014/main" id="{F02EA2ED-3396-4400-963F-BCD8091D5474}"/>
                  </a:ext>
                </a:extLst>
              </p:cNvPr>
              <p:cNvPicPr/>
              <p:nvPr/>
            </p:nvPicPr>
            <p:blipFill>
              <a:blip r:embed="rId4"/>
              <a:stretch>
                <a:fillRect/>
              </a:stretch>
            </p:blipFill>
            <p:spPr>
              <a:xfrm>
                <a:off x="2079000" y="972360"/>
                <a:ext cx="6728400" cy="3911400"/>
              </a:xfrm>
              <a:prstGeom prst="rect">
                <a:avLst/>
              </a:prstGeom>
            </p:spPr>
          </p:pic>
        </mc:Fallback>
      </mc:AlternateContent>
    </p:spTree>
    <p:extLst>
      <p:ext uri="{BB962C8B-B14F-4D97-AF65-F5344CB8AC3E}">
        <p14:creationId xmlns:p14="http://schemas.microsoft.com/office/powerpoint/2010/main" val="15435339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1378744" y="652462"/>
            <a:ext cx="7736681" cy="2877346"/>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endParaRPr lang="en-US" sz="2000" dirty="0">
              <a:solidFill>
                <a:schemeClr val="bg1"/>
              </a:solidFill>
              <a:latin typeface="Calibri" panose="020F0502020204030204" pitchFamily="34" charset="0"/>
              <a:cs typeface="Calibri" panose="020F0502020204030204" pitchFamily="34" charset="0"/>
            </a:endParaRPr>
          </a:p>
          <a:p>
            <a:pPr marL="0" indent="0" algn="just">
              <a:buNone/>
            </a:pPr>
            <a:r>
              <a:rPr lang="en-US" sz="2000" dirty="0">
                <a:solidFill>
                  <a:schemeClr val="bg1"/>
                </a:solidFill>
                <a:latin typeface="Calibri" panose="020F0502020204030204" pitchFamily="34" charset="0"/>
                <a:cs typeface="Calibri" panose="020F0502020204030204" pitchFamily="34" charset="0"/>
              </a:rPr>
              <a:t>Q. </a:t>
            </a:r>
            <a:r>
              <a:rPr lang="en-US" sz="1800" dirty="0">
                <a:solidFill>
                  <a:schemeClr val="bg1"/>
                </a:solidFill>
                <a:latin typeface="+mj-lt"/>
                <a:cs typeface="Calibri" panose="020F0502020204030204" pitchFamily="34" charset="0"/>
              </a:rPr>
              <a:t>Choose the correct statement about </a:t>
            </a:r>
            <a:r>
              <a:rPr lang="en-IN" sz="1800" b="0" i="0" dirty="0">
                <a:solidFill>
                  <a:schemeClr val="bg1"/>
                </a:solidFill>
                <a:effectLst/>
                <a:latin typeface="+mj-lt"/>
              </a:rPr>
              <a:t>SAMVEDNA</a:t>
            </a:r>
            <a:endParaRPr lang="en-IN" sz="1800" b="1" dirty="0">
              <a:solidFill>
                <a:schemeClr val="bg1"/>
              </a:solidFill>
              <a:latin typeface="+mj-lt"/>
              <a:cs typeface="Calibri" panose="020F0502020204030204" pitchFamily="34" charset="0"/>
            </a:endParaRPr>
          </a:p>
          <a:p>
            <a:pPr marL="0" indent="0" algn="just">
              <a:buNone/>
            </a:pPr>
            <a:r>
              <a:rPr lang="en-IN" altLang="en-US" sz="1800" b="0" i="0" dirty="0">
                <a:solidFill>
                  <a:schemeClr val="bg1"/>
                </a:solidFill>
                <a:latin typeface="+mj-lt"/>
                <a:ea typeface="Calibri" panose="020F0502020204030204" pitchFamily="34" charset="0"/>
                <a:cs typeface="Calibri" panose="020F0502020204030204" pitchFamily="34" charset="0"/>
              </a:rPr>
              <a:t>1-  </a:t>
            </a:r>
            <a:r>
              <a:rPr lang="en-US" sz="1800" b="0" i="0" dirty="0">
                <a:solidFill>
                  <a:schemeClr val="bg1"/>
                </a:solidFill>
                <a:effectLst/>
                <a:latin typeface="+mj-lt"/>
              </a:rPr>
              <a:t> It is Sensitizing Action on Mental Health Vulnerability through Emotional Development and Necessary Acceptance.</a:t>
            </a:r>
          </a:p>
          <a:p>
            <a:pPr marL="0" indent="0" algn="just">
              <a:buNone/>
            </a:pPr>
            <a:r>
              <a:rPr lang="en-IN" altLang="en-US" sz="1800" dirty="0">
                <a:solidFill>
                  <a:schemeClr val="bg1"/>
                </a:solidFill>
                <a:latin typeface="+mj-lt"/>
                <a:ea typeface="Calibri" panose="020F0502020204030204" pitchFamily="34" charset="0"/>
                <a:cs typeface="Calibri" panose="020F0502020204030204" pitchFamily="34" charset="0"/>
              </a:rPr>
              <a:t>2- </a:t>
            </a:r>
            <a:r>
              <a:rPr lang="en-US" sz="1800" b="0" i="0" dirty="0">
                <a:solidFill>
                  <a:schemeClr val="bg1"/>
                </a:solidFill>
                <a:effectLst/>
                <a:latin typeface="+mj-lt"/>
              </a:rPr>
              <a:t>The main objective of SAMVEDNA is to provide psychological first aid and emotional support to the COVID-19 affected children</a:t>
            </a:r>
          </a:p>
          <a:p>
            <a:pPr marL="0" indent="0" algn="just">
              <a:buNone/>
            </a:pPr>
            <a:endParaRPr lang="en-IN" altLang="en-US" sz="1800" dirty="0">
              <a:solidFill>
                <a:schemeClr val="bg1"/>
              </a:solidFill>
              <a:latin typeface="+mj-lt"/>
              <a:ea typeface="Calibri" panose="020F0502020204030204" pitchFamily="34" charset="0"/>
              <a:cs typeface="Calibri" panose="020F0502020204030204" pitchFamily="34" charset="0"/>
            </a:endParaRPr>
          </a:p>
          <a:p>
            <a:pPr marL="0" indent="0" algn="just">
              <a:buNone/>
            </a:pPr>
            <a:r>
              <a:rPr lang="en-IN" altLang="en-US" sz="1800" b="0" i="0" dirty="0">
                <a:solidFill>
                  <a:schemeClr val="bg1"/>
                </a:solidFill>
                <a:latin typeface="+mj-lt"/>
                <a:ea typeface="Calibri" panose="020F0502020204030204" pitchFamily="34" charset="0"/>
                <a:cs typeface="Calibri" panose="020F0502020204030204" pitchFamily="34" charset="0"/>
              </a:rPr>
              <a:t>3- </a:t>
            </a:r>
            <a:r>
              <a:rPr lang="en-US" sz="1800" b="0" i="0" dirty="0">
                <a:solidFill>
                  <a:schemeClr val="bg1"/>
                </a:solidFill>
                <a:effectLst/>
                <a:latin typeface="+mj-lt"/>
              </a:rPr>
              <a:t>The service under this initiative is provided under various regional languages such as Telugu, Tamil, Kannada, Marathi, Bengali, Gujarati, etc.</a:t>
            </a:r>
          </a:p>
          <a:p>
            <a:pPr marL="0" indent="0" algn="just">
              <a:buNone/>
            </a:pPr>
            <a:endParaRPr lang="en-US" altLang="en-US" sz="1800" b="0" i="0" dirty="0">
              <a:solidFill>
                <a:schemeClr val="bg1"/>
              </a:solidFill>
              <a:latin typeface="+mj-lt"/>
              <a:ea typeface="Calibri" panose="020F0502020204030204" pitchFamily="34" charset="0"/>
              <a:cs typeface="Calibri" panose="020F0502020204030204" pitchFamily="34" charset="0"/>
            </a:endParaRPr>
          </a:p>
        </p:txBody>
      </p:sp>
      <p:sp>
        <p:nvSpPr>
          <p:cNvPr id="43" name="Rounded Rectangle 13">
            <a:extLst>
              <a:ext uri="{FF2B5EF4-FFF2-40B4-BE49-F238E27FC236}">
                <a16:creationId xmlns:a16="http://schemas.microsoft.com/office/drawing/2014/main" id="{489246E2-686C-4AFC-99BA-4750A48BE481}"/>
              </a:ext>
            </a:extLst>
          </p:cNvPr>
          <p:cNvSpPr/>
          <p:nvPr/>
        </p:nvSpPr>
        <p:spPr bwMode="auto">
          <a:xfrm>
            <a:off x="1669257" y="3987008"/>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702917B5-1D0D-4C9C-8A6A-1CD4B8FCB25A}"/>
              </a:ext>
            </a:extLst>
          </p:cNvPr>
          <p:cNvSpPr/>
          <p:nvPr/>
        </p:nvSpPr>
        <p:spPr bwMode="auto">
          <a:xfrm>
            <a:off x="1500982" y="4036220"/>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46" name="TextBox 45">
            <a:extLst>
              <a:ext uri="{FF2B5EF4-FFF2-40B4-BE49-F238E27FC236}">
                <a16:creationId xmlns:a16="http://schemas.microsoft.com/office/drawing/2014/main" id="{A049A6AE-33C1-4D47-A5FB-CD9FD4A43051}"/>
              </a:ext>
            </a:extLst>
          </p:cNvPr>
          <p:cNvSpPr txBox="1"/>
          <p:nvPr/>
        </p:nvSpPr>
        <p:spPr>
          <a:xfrm>
            <a:off x="1512094" y="4012408"/>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48" name="Rounded Rectangle 13">
            <a:extLst>
              <a:ext uri="{FF2B5EF4-FFF2-40B4-BE49-F238E27FC236}">
                <a16:creationId xmlns:a16="http://schemas.microsoft.com/office/drawing/2014/main" id="{D7195B9B-1D02-46D5-8EA9-45ED072FC513}"/>
              </a:ext>
            </a:extLst>
          </p:cNvPr>
          <p:cNvSpPr/>
          <p:nvPr/>
        </p:nvSpPr>
        <p:spPr bwMode="auto">
          <a:xfrm>
            <a:off x="1669257" y="4544220"/>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3DDAF312-F4D4-4242-A7B5-3D34027FEB53}"/>
              </a:ext>
            </a:extLst>
          </p:cNvPr>
          <p:cNvSpPr/>
          <p:nvPr/>
        </p:nvSpPr>
        <p:spPr bwMode="auto">
          <a:xfrm>
            <a:off x="1500982" y="4593433"/>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1" name="TextBox 50">
            <a:extLst>
              <a:ext uri="{FF2B5EF4-FFF2-40B4-BE49-F238E27FC236}">
                <a16:creationId xmlns:a16="http://schemas.microsoft.com/office/drawing/2014/main" id="{F99CAA88-3E0E-4372-B119-A8C1B56E9552}"/>
              </a:ext>
            </a:extLst>
          </p:cNvPr>
          <p:cNvSpPr txBox="1"/>
          <p:nvPr/>
        </p:nvSpPr>
        <p:spPr>
          <a:xfrm>
            <a:off x="1512094" y="4568033"/>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52" name="Rounded Rectangle 13">
            <a:extLst>
              <a:ext uri="{FF2B5EF4-FFF2-40B4-BE49-F238E27FC236}">
                <a16:creationId xmlns:a16="http://schemas.microsoft.com/office/drawing/2014/main" id="{1B06E5D6-DC5B-4F60-8555-874ECC460DBB}"/>
              </a:ext>
            </a:extLst>
          </p:cNvPr>
          <p:cNvSpPr/>
          <p:nvPr/>
        </p:nvSpPr>
        <p:spPr bwMode="auto">
          <a:xfrm>
            <a:off x="6312699" y="3987008"/>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3F30C0C6-60AD-4C87-A792-A02E52ED3C07}"/>
              </a:ext>
            </a:extLst>
          </p:cNvPr>
          <p:cNvSpPr/>
          <p:nvPr/>
        </p:nvSpPr>
        <p:spPr bwMode="auto">
          <a:xfrm>
            <a:off x="6144424" y="4036220"/>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4" name="TextBox 53">
            <a:extLst>
              <a:ext uri="{FF2B5EF4-FFF2-40B4-BE49-F238E27FC236}">
                <a16:creationId xmlns:a16="http://schemas.microsoft.com/office/drawing/2014/main" id="{6A911529-409D-4D4D-97B0-9B5CBA8DFAF9}"/>
              </a:ext>
            </a:extLst>
          </p:cNvPr>
          <p:cNvSpPr txBox="1"/>
          <p:nvPr/>
        </p:nvSpPr>
        <p:spPr>
          <a:xfrm>
            <a:off x="6155537" y="4012408"/>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55" name="Rounded Rectangle 13">
            <a:extLst>
              <a:ext uri="{FF2B5EF4-FFF2-40B4-BE49-F238E27FC236}">
                <a16:creationId xmlns:a16="http://schemas.microsoft.com/office/drawing/2014/main" id="{BE98F45F-0CAB-45CD-9D01-88388281D75B}"/>
              </a:ext>
            </a:extLst>
          </p:cNvPr>
          <p:cNvSpPr/>
          <p:nvPr/>
        </p:nvSpPr>
        <p:spPr bwMode="auto">
          <a:xfrm>
            <a:off x="6312699" y="4544220"/>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6" name="Oval 13">
            <a:extLst>
              <a:ext uri="{FF2B5EF4-FFF2-40B4-BE49-F238E27FC236}">
                <a16:creationId xmlns:a16="http://schemas.microsoft.com/office/drawing/2014/main" id="{DF1230C0-9BBA-4A92-9B7A-54ADBA957F30}"/>
              </a:ext>
            </a:extLst>
          </p:cNvPr>
          <p:cNvSpPr>
            <a:spLocks noChangeArrowheads="1"/>
          </p:cNvSpPr>
          <p:nvPr/>
        </p:nvSpPr>
        <p:spPr bwMode="auto">
          <a:xfrm>
            <a:off x="6361912" y="4596608"/>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57" name="Oval 56">
            <a:extLst>
              <a:ext uri="{FF2B5EF4-FFF2-40B4-BE49-F238E27FC236}">
                <a16:creationId xmlns:a16="http://schemas.microsoft.com/office/drawing/2014/main" id="{DCCE0471-66AF-4035-A14C-1AEF7E24986E}"/>
              </a:ext>
            </a:extLst>
          </p:cNvPr>
          <p:cNvSpPr/>
          <p:nvPr/>
        </p:nvSpPr>
        <p:spPr bwMode="auto">
          <a:xfrm>
            <a:off x="6144424" y="4593433"/>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8" name="TextBox 57">
            <a:extLst>
              <a:ext uri="{FF2B5EF4-FFF2-40B4-BE49-F238E27FC236}">
                <a16:creationId xmlns:a16="http://schemas.microsoft.com/office/drawing/2014/main" id="{76C72A1B-48E7-4FA7-9643-41A8A9909EF2}"/>
              </a:ext>
            </a:extLst>
          </p:cNvPr>
          <p:cNvSpPr txBox="1"/>
          <p:nvPr/>
        </p:nvSpPr>
        <p:spPr>
          <a:xfrm>
            <a:off x="6155537" y="4569620"/>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7F5FB11B-2199-404F-9256-DB65F198ABB7}"/>
                  </a:ext>
                </a:extLst>
              </p14:cNvPr>
              <p14:cNvContentPartPr/>
              <p14:nvPr/>
            </p14:nvContentPartPr>
            <p14:xfrm>
              <a:off x="1786320" y="335160"/>
              <a:ext cx="6791400" cy="4577040"/>
            </p14:xfrm>
          </p:contentPart>
        </mc:Choice>
        <mc:Fallback>
          <p:pic>
            <p:nvPicPr>
              <p:cNvPr id="31" name="Ink 30">
                <a:extLst>
                  <a:ext uri="{FF2B5EF4-FFF2-40B4-BE49-F238E27FC236}">
                    <a16:creationId xmlns:a16="http://schemas.microsoft.com/office/drawing/2014/main" id="{7F5FB11B-2199-404F-9256-DB65F198ABB7}"/>
                  </a:ext>
                </a:extLst>
              </p:cNvPr>
              <p:cNvPicPr/>
              <p:nvPr/>
            </p:nvPicPr>
            <p:blipFill>
              <a:blip r:embed="rId4"/>
              <a:stretch>
                <a:fillRect/>
              </a:stretch>
            </p:blipFill>
            <p:spPr>
              <a:xfrm>
                <a:off x="1776960" y="325800"/>
                <a:ext cx="6810120" cy="4595760"/>
              </a:xfrm>
              <a:prstGeom prst="rect">
                <a:avLst/>
              </a:prstGeom>
            </p:spPr>
          </p:pic>
        </mc:Fallback>
      </mc:AlternateContent>
    </p:spTree>
    <p:extLst>
      <p:ext uri="{BB962C8B-B14F-4D97-AF65-F5344CB8AC3E}">
        <p14:creationId xmlns:p14="http://schemas.microsoft.com/office/powerpoint/2010/main" val="10160846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20 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5" name="Picture 34" descr="A person sitting in front of a poster&#10;&#10;Description automatically generated with low confidence">
            <a:extLst>
              <a:ext uri="{FF2B5EF4-FFF2-40B4-BE49-F238E27FC236}">
                <a16:creationId xmlns:a16="http://schemas.microsoft.com/office/drawing/2014/main" id="{008F1283-BF70-4DED-8B92-5B20D48189BD}"/>
              </a:ext>
            </a:extLst>
          </p:cNvPr>
          <p:cNvPicPr>
            <a:picLocks noChangeAspect="1"/>
          </p:cNvPicPr>
          <p:nvPr/>
        </p:nvPicPr>
        <p:blipFill>
          <a:blip r:embed="rId3"/>
          <a:stretch>
            <a:fillRect/>
          </a:stretch>
        </p:blipFill>
        <p:spPr>
          <a:xfrm>
            <a:off x="4000500" y="499764"/>
            <a:ext cx="5143500" cy="4643735"/>
          </a:xfrm>
          <a:prstGeom prst="rect">
            <a:avLst/>
          </a:prstGeom>
        </p:spPr>
      </p:pic>
      <mc:AlternateContent xmlns:mc="http://schemas.openxmlformats.org/markup-compatibility/2006">
        <mc:Choice xmlns:p14="http://schemas.microsoft.com/office/powerpoint/2010/main" Requires="p14">
          <p:contentPart p14:bwMode="auto" r:id="rId4">
            <p14:nvContentPartPr>
              <p14:cNvPr id="31" name="Ink 30">
                <a:extLst>
                  <a:ext uri="{FF2B5EF4-FFF2-40B4-BE49-F238E27FC236}">
                    <a16:creationId xmlns:a16="http://schemas.microsoft.com/office/drawing/2014/main" id="{0B635A43-F630-469E-AAB8-90577ED03DDF}"/>
                  </a:ext>
                </a:extLst>
              </p14:cNvPr>
              <p14:cNvContentPartPr/>
              <p14:nvPr/>
            </p14:nvContentPartPr>
            <p14:xfrm>
              <a:off x="3228120" y="1986120"/>
              <a:ext cx="651960" cy="2938320"/>
            </p14:xfrm>
          </p:contentPart>
        </mc:Choice>
        <mc:Fallback>
          <p:pic>
            <p:nvPicPr>
              <p:cNvPr id="31" name="Ink 30">
                <a:extLst>
                  <a:ext uri="{FF2B5EF4-FFF2-40B4-BE49-F238E27FC236}">
                    <a16:creationId xmlns:a16="http://schemas.microsoft.com/office/drawing/2014/main" id="{0B635A43-F630-469E-AAB8-90577ED03DDF}"/>
                  </a:ext>
                </a:extLst>
              </p:cNvPr>
              <p:cNvPicPr/>
              <p:nvPr/>
            </p:nvPicPr>
            <p:blipFill>
              <a:blip r:embed="rId5"/>
              <a:stretch>
                <a:fillRect/>
              </a:stretch>
            </p:blipFill>
            <p:spPr>
              <a:xfrm>
                <a:off x="3218760" y="1976760"/>
                <a:ext cx="670680" cy="2957040"/>
              </a:xfrm>
              <a:prstGeom prst="rect">
                <a:avLst/>
              </a:prstGeom>
            </p:spPr>
          </p:pic>
        </mc:Fallback>
      </mc:AlternateContent>
    </p:spTree>
    <p:extLst>
      <p:ext uri="{BB962C8B-B14F-4D97-AF65-F5344CB8AC3E}">
        <p14:creationId xmlns:p14="http://schemas.microsoft.com/office/powerpoint/2010/main" val="130953051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fr-FR" altLang="en-US" sz="2400" b="1" dirty="0" err="1">
                <a:solidFill>
                  <a:schemeClr val="bg1"/>
                </a:solidFill>
                <a:latin typeface="Calibri" panose="020F0502020204030204" pitchFamily="34" charset="0"/>
                <a:cs typeface="Calibri" panose="020F0502020204030204" pitchFamily="34" charset="0"/>
              </a:rPr>
              <a:t>Previous</a:t>
            </a:r>
            <a:r>
              <a:rPr lang="fr-FR" altLang="en-US" sz="2400" b="1" dirty="0">
                <a:solidFill>
                  <a:schemeClr val="bg1"/>
                </a:solidFill>
                <a:latin typeface="Calibri" panose="020F0502020204030204" pitchFamily="34" charset="0"/>
                <a:cs typeface="Calibri" panose="020F0502020204030204" pitchFamily="34" charset="0"/>
              </a:rPr>
              <a:t> </a:t>
            </a:r>
            <a:r>
              <a:rPr lang="fr-FR" altLang="en-US" sz="2400" b="1" dirty="0" err="1">
                <a:solidFill>
                  <a:schemeClr val="bg1"/>
                </a:solidFill>
                <a:latin typeface="Calibri" panose="020F0502020204030204" pitchFamily="34" charset="0"/>
                <a:cs typeface="Calibri" panose="020F0502020204030204" pitchFamily="34" charset="0"/>
              </a:rPr>
              <a:t>Year</a:t>
            </a:r>
            <a:r>
              <a:rPr lang="fr-FR" altLang="en-US" sz="2400" b="1" dirty="0">
                <a:solidFill>
                  <a:schemeClr val="bg1"/>
                </a:solidFill>
                <a:latin typeface="Calibri" panose="020F0502020204030204" pitchFamily="34" charset="0"/>
                <a:cs typeface="Calibri" panose="020F0502020204030204" pitchFamily="34" charset="0"/>
              </a:rPr>
              <a:t> Questions Part-4</a:t>
            </a:r>
            <a:endParaRPr lang="en-US" altLang="en-US" sz="2400" b="1" dirty="0">
              <a:solidFill>
                <a:schemeClr val="bg1"/>
              </a:solidFill>
              <a:latin typeface="Calibri" panose="020F0502020204030204" pitchFamily="34" charset="0"/>
              <a:cs typeface="Calibri" panose="020F0502020204030204" pitchFamily="34" charset="0"/>
            </a:endParaRP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Rectangle 2">
            <a:extLst>
              <a:ext uri="{FF2B5EF4-FFF2-40B4-BE49-F238E27FC236}">
                <a16:creationId xmlns:a16="http://schemas.microsoft.com/office/drawing/2014/main" id="{2E30922B-8A4C-48C8-A2DE-A18546C2D8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9" name="Rectangle 4">
            <a:extLst>
              <a:ext uri="{FF2B5EF4-FFF2-40B4-BE49-F238E27FC236}">
                <a16:creationId xmlns:a16="http://schemas.microsoft.com/office/drawing/2014/main" id="{83CC4CC7-FEC3-40B9-BF6E-00EAAD6C3F4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4" name="Rectangle 6">
            <a:extLst>
              <a:ext uri="{FF2B5EF4-FFF2-40B4-BE49-F238E27FC236}">
                <a16:creationId xmlns:a16="http://schemas.microsoft.com/office/drawing/2014/main" id="{B14D2708-1DF5-4F91-A072-E888C44086E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5" name="Rectangle 2">
            <a:extLst>
              <a:ext uri="{FF2B5EF4-FFF2-40B4-BE49-F238E27FC236}">
                <a16:creationId xmlns:a16="http://schemas.microsoft.com/office/drawing/2014/main" id="{43FA86A9-47B5-4B60-A733-4FC5A1FA570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3" name="Rectangle 4">
            <a:extLst>
              <a:ext uri="{FF2B5EF4-FFF2-40B4-BE49-F238E27FC236}">
                <a16:creationId xmlns:a16="http://schemas.microsoft.com/office/drawing/2014/main" id="{955BF6DD-A592-4305-938D-015CDEE9FFD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46" name="Picture 45">
            <a:extLst>
              <a:ext uri="{FF2B5EF4-FFF2-40B4-BE49-F238E27FC236}">
                <a16:creationId xmlns:a16="http://schemas.microsoft.com/office/drawing/2014/main" id="{613E78D5-5A1E-448D-8A11-9F22D8648042}"/>
              </a:ext>
            </a:extLst>
          </p:cNvPr>
          <p:cNvPicPr>
            <a:picLocks noChangeAspect="1"/>
          </p:cNvPicPr>
          <p:nvPr/>
        </p:nvPicPr>
        <p:blipFill>
          <a:blip r:embed="rId3"/>
          <a:stretch>
            <a:fillRect/>
          </a:stretch>
        </p:blipFill>
        <p:spPr>
          <a:xfrm>
            <a:off x="-101600" y="-38100"/>
            <a:ext cx="9245600" cy="5200650"/>
          </a:xfrm>
          <a:prstGeom prst="rect">
            <a:avLst/>
          </a:prstGeom>
        </p:spPr>
      </p:pic>
      <mc:AlternateContent xmlns:mc="http://schemas.openxmlformats.org/markup-compatibility/2006">
        <mc:Choice xmlns:p14="http://schemas.microsoft.com/office/powerpoint/2010/main" Requires="p14">
          <p:contentPart p14:bwMode="auto" r:id="rId4">
            <p14:nvContentPartPr>
              <p14:cNvPr id="42" name="Ink 41">
                <a:extLst>
                  <a:ext uri="{FF2B5EF4-FFF2-40B4-BE49-F238E27FC236}">
                    <a16:creationId xmlns:a16="http://schemas.microsoft.com/office/drawing/2014/main" id="{8CBB37BF-55E6-4B44-8E15-F66869F6D9C9}"/>
                  </a:ext>
                </a:extLst>
              </p14:cNvPr>
              <p14:cNvContentPartPr/>
              <p14:nvPr/>
            </p14:nvContentPartPr>
            <p14:xfrm>
              <a:off x="2633760" y="375480"/>
              <a:ext cx="5721840" cy="4459680"/>
            </p14:xfrm>
          </p:contentPart>
        </mc:Choice>
        <mc:Fallback>
          <p:pic>
            <p:nvPicPr>
              <p:cNvPr id="42" name="Ink 41">
                <a:extLst>
                  <a:ext uri="{FF2B5EF4-FFF2-40B4-BE49-F238E27FC236}">
                    <a16:creationId xmlns:a16="http://schemas.microsoft.com/office/drawing/2014/main" id="{8CBB37BF-55E6-4B44-8E15-F66869F6D9C9}"/>
                  </a:ext>
                </a:extLst>
              </p:cNvPr>
              <p:cNvPicPr/>
              <p:nvPr/>
            </p:nvPicPr>
            <p:blipFill>
              <a:blip r:embed="rId5"/>
              <a:stretch>
                <a:fillRect/>
              </a:stretch>
            </p:blipFill>
            <p:spPr>
              <a:xfrm>
                <a:off x="2624400" y="366120"/>
                <a:ext cx="5740560" cy="4478400"/>
              </a:xfrm>
              <a:prstGeom prst="rect">
                <a:avLst/>
              </a:prstGeom>
            </p:spPr>
          </p:pic>
        </mc:Fallback>
      </mc:AlternateContent>
    </p:spTree>
    <p:extLst>
      <p:ext uri="{BB962C8B-B14F-4D97-AF65-F5344CB8AC3E}">
        <p14:creationId xmlns:p14="http://schemas.microsoft.com/office/powerpoint/2010/main" val="417612765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24A24-C929-49B6-B72D-05808A941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106136"/>
            <a:ext cx="9250680" cy="5249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CA903EA-7C7D-4EB2-86F5-CE5921766B4E}"/>
                  </a:ext>
                </a:extLst>
              </p14:cNvPr>
              <p14:cNvContentPartPr/>
              <p14:nvPr/>
            </p14:nvContentPartPr>
            <p14:xfrm>
              <a:off x="3868560" y="641880"/>
              <a:ext cx="4899960" cy="4479120"/>
            </p14:xfrm>
          </p:contentPart>
        </mc:Choice>
        <mc:Fallback>
          <p:pic>
            <p:nvPicPr>
              <p:cNvPr id="2" name="Ink 1">
                <a:extLst>
                  <a:ext uri="{FF2B5EF4-FFF2-40B4-BE49-F238E27FC236}">
                    <a16:creationId xmlns:a16="http://schemas.microsoft.com/office/drawing/2014/main" id="{2CA903EA-7C7D-4EB2-86F5-CE5921766B4E}"/>
                  </a:ext>
                </a:extLst>
              </p:cNvPr>
              <p:cNvPicPr/>
              <p:nvPr/>
            </p:nvPicPr>
            <p:blipFill>
              <a:blip r:embed="rId5"/>
              <a:stretch>
                <a:fillRect/>
              </a:stretch>
            </p:blipFill>
            <p:spPr>
              <a:xfrm>
                <a:off x="3859200" y="632520"/>
                <a:ext cx="4918680" cy="4497840"/>
              </a:xfrm>
              <a:prstGeom prst="rect">
                <a:avLst/>
              </a:prstGeom>
            </p:spPr>
          </p:pic>
        </mc:Fallback>
      </mc:AlternateContent>
    </p:spTree>
  </p:cSld>
  <p:clrMapOvr>
    <a:masterClrMapping/>
  </p:clrMapOvr>
  <p:transition spd="med" advClick="0">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68C3D254-6C17-41F7-90EE-488DBF8AA696}"/>
              </a:ext>
            </a:extLst>
          </p:cNvPr>
          <p:cNvPicPr>
            <a:picLocks noChangeAspect="1"/>
          </p:cNvPicPr>
          <p:nvPr/>
        </p:nvPicPr>
        <p:blipFill>
          <a:blip r:embed="rId3"/>
          <a:stretch>
            <a:fillRect/>
          </a:stretch>
        </p:blipFill>
        <p:spPr>
          <a:xfrm>
            <a:off x="-138792" y="-138794"/>
            <a:ext cx="9282792" cy="5282294"/>
          </a:xfrm>
          <a:prstGeom prst="rect">
            <a:avLst/>
          </a:prstGeom>
        </p:spPr>
      </p:pic>
    </p:spTree>
    <p:extLst>
      <p:ext uri="{BB962C8B-B14F-4D97-AF65-F5344CB8AC3E}">
        <p14:creationId xmlns:p14="http://schemas.microsoft.com/office/powerpoint/2010/main" val="3579365773"/>
      </p:ext>
    </p:extLst>
  </p:cSld>
  <p:clrMapOvr>
    <a:masterClrMapping/>
  </p:clrMapOvr>
  <p:transition spd="med" advClick="0">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Types of DC Machine</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5" name="Picture 34">
            <a:extLst>
              <a:ext uri="{FF2B5EF4-FFF2-40B4-BE49-F238E27FC236}">
                <a16:creationId xmlns:a16="http://schemas.microsoft.com/office/drawing/2014/main" id="{F99BBFBE-DB68-4316-AD9A-1E5F2E7FE900}"/>
              </a:ext>
            </a:extLst>
          </p:cNvPr>
          <p:cNvPicPr>
            <a:picLocks noChangeAspect="1"/>
          </p:cNvPicPr>
          <p:nvPr/>
        </p:nvPicPr>
        <p:blipFill>
          <a:blip r:embed="rId3"/>
          <a:stretch>
            <a:fillRect/>
          </a:stretch>
        </p:blipFill>
        <p:spPr>
          <a:xfrm>
            <a:off x="-92868" y="0"/>
            <a:ext cx="9224794" cy="5143500"/>
          </a:xfrm>
          <a:prstGeom prst="rect">
            <a:avLst/>
          </a:prstGeom>
        </p:spPr>
      </p:pic>
    </p:spTree>
    <p:extLst>
      <p:ext uri="{BB962C8B-B14F-4D97-AF65-F5344CB8AC3E}">
        <p14:creationId xmlns:p14="http://schemas.microsoft.com/office/powerpoint/2010/main" val="8114337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9" name="Picture 38" descr="A picture containing text&#10;&#10;Description automatically generated">
            <a:extLst>
              <a:ext uri="{FF2B5EF4-FFF2-40B4-BE49-F238E27FC236}">
                <a16:creationId xmlns:a16="http://schemas.microsoft.com/office/drawing/2014/main" id="{5619DEA2-FE9F-4E97-9331-10DCFFF91581}"/>
              </a:ext>
            </a:extLst>
          </p:cNvPr>
          <p:cNvPicPr>
            <a:picLocks noChangeAspect="1"/>
          </p:cNvPicPr>
          <p:nvPr/>
        </p:nvPicPr>
        <p:blipFill>
          <a:blip r:embed="rId3"/>
          <a:stretch>
            <a:fillRect/>
          </a:stretch>
        </p:blipFill>
        <p:spPr>
          <a:xfrm>
            <a:off x="4000500" y="499765"/>
            <a:ext cx="5143500" cy="4643735"/>
          </a:xfrm>
          <a:prstGeom prst="rect">
            <a:avLst/>
          </a:prstGeom>
        </p:spPr>
      </p:pic>
      <mc:AlternateContent xmlns:mc="http://schemas.openxmlformats.org/markup-compatibility/2006">
        <mc:Choice xmlns:p14="http://schemas.microsoft.com/office/powerpoint/2010/main" Requires="p14">
          <p:contentPart p14:bwMode="auto" r:id="rId4">
            <p14:nvContentPartPr>
              <p14:cNvPr id="31" name="Ink 30">
                <a:extLst>
                  <a:ext uri="{FF2B5EF4-FFF2-40B4-BE49-F238E27FC236}">
                    <a16:creationId xmlns:a16="http://schemas.microsoft.com/office/drawing/2014/main" id="{902B5CD1-A17B-4B29-B6BF-3A6C45E0F560}"/>
                  </a:ext>
                </a:extLst>
              </p14:cNvPr>
              <p14:cNvContentPartPr/>
              <p14:nvPr/>
            </p14:nvContentPartPr>
            <p14:xfrm>
              <a:off x="1870560" y="465840"/>
              <a:ext cx="6430320" cy="4506120"/>
            </p14:xfrm>
          </p:contentPart>
        </mc:Choice>
        <mc:Fallback>
          <p:pic>
            <p:nvPicPr>
              <p:cNvPr id="31" name="Ink 30">
                <a:extLst>
                  <a:ext uri="{FF2B5EF4-FFF2-40B4-BE49-F238E27FC236}">
                    <a16:creationId xmlns:a16="http://schemas.microsoft.com/office/drawing/2014/main" id="{902B5CD1-A17B-4B29-B6BF-3A6C45E0F560}"/>
                  </a:ext>
                </a:extLst>
              </p:cNvPr>
              <p:cNvPicPr/>
              <p:nvPr/>
            </p:nvPicPr>
            <p:blipFill>
              <a:blip r:embed="rId5"/>
              <a:stretch>
                <a:fillRect/>
              </a:stretch>
            </p:blipFill>
            <p:spPr>
              <a:xfrm>
                <a:off x="1861200" y="456480"/>
                <a:ext cx="6449040" cy="4524840"/>
              </a:xfrm>
              <a:prstGeom prst="rect">
                <a:avLst/>
              </a:prstGeom>
            </p:spPr>
          </p:pic>
        </mc:Fallback>
      </mc:AlternateContent>
    </p:spTree>
    <p:extLst>
      <p:ext uri="{BB962C8B-B14F-4D97-AF65-F5344CB8AC3E}">
        <p14:creationId xmlns:p14="http://schemas.microsoft.com/office/powerpoint/2010/main" val="8826807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5" name="Picture 34" descr="A picture containing text&#10;&#10;Description automatically generated">
            <a:extLst>
              <a:ext uri="{FF2B5EF4-FFF2-40B4-BE49-F238E27FC236}">
                <a16:creationId xmlns:a16="http://schemas.microsoft.com/office/drawing/2014/main" id="{D866FBDC-8A79-440A-87EF-8D8963A52E43}"/>
              </a:ext>
            </a:extLst>
          </p:cNvPr>
          <p:cNvPicPr>
            <a:picLocks noChangeAspect="1"/>
          </p:cNvPicPr>
          <p:nvPr/>
        </p:nvPicPr>
        <p:blipFill>
          <a:blip r:embed="rId3"/>
          <a:stretch>
            <a:fillRect/>
          </a:stretch>
        </p:blipFill>
        <p:spPr>
          <a:xfrm>
            <a:off x="4000500" y="483396"/>
            <a:ext cx="5143500" cy="4660104"/>
          </a:xfrm>
          <a:prstGeom prst="rect">
            <a:avLst/>
          </a:prstGeom>
        </p:spPr>
      </p:pic>
    </p:spTree>
    <p:extLst>
      <p:ext uri="{BB962C8B-B14F-4D97-AF65-F5344CB8AC3E}">
        <p14:creationId xmlns:p14="http://schemas.microsoft.com/office/powerpoint/2010/main" val="38745511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20 </a:t>
            </a:r>
            <a:r>
              <a:rPr lang="fr-FR" sz="2400" dirty="0" err="1">
                <a:solidFill>
                  <a:schemeClr val="bg1"/>
                </a:solidFill>
              </a:rPr>
              <a:t>Expected</a:t>
            </a:r>
            <a:r>
              <a:rPr lang="fr-FR" sz="2400" dirty="0">
                <a:solidFill>
                  <a:schemeClr val="bg1"/>
                </a:solidFill>
              </a:rPr>
              <a:t> Questions: Episode-1</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Rectangle 2">
            <a:extLst>
              <a:ext uri="{FF2B5EF4-FFF2-40B4-BE49-F238E27FC236}">
                <a16:creationId xmlns:a16="http://schemas.microsoft.com/office/drawing/2014/main" id="{2E30922B-8A4C-48C8-A2DE-A18546C2D8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9" name="Rectangle 4">
            <a:extLst>
              <a:ext uri="{FF2B5EF4-FFF2-40B4-BE49-F238E27FC236}">
                <a16:creationId xmlns:a16="http://schemas.microsoft.com/office/drawing/2014/main" id="{83CC4CC7-FEC3-40B9-BF6E-00EAAD6C3F4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4" name="Rectangle 6">
            <a:extLst>
              <a:ext uri="{FF2B5EF4-FFF2-40B4-BE49-F238E27FC236}">
                <a16:creationId xmlns:a16="http://schemas.microsoft.com/office/drawing/2014/main" id="{B14D2708-1DF5-4F91-A072-E888C44086E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51" name="Picture 50" descr="Graphical user interface, website&#10;&#10;Description automatically generated">
            <a:extLst>
              <a:ext uri="{FF2B5EF4-FFF2-40B4-BE49-F238E27FC236}">
                <a16:creationId xmlns:a16="http://schemas.microsoft.com/office/drawing/2014/main" id="{95D48DEF-3D0E-4C2A-B84D-256F77DBABA9}"/>
              </a:ext>
            </a:extLst>
          </p:cNvPr>
          <p:cNvPicPr>
            <a:picLocks noChangeAspect="1"/>
          </p:cNvPicPr>
          <p:nvPr/>
        </p:nvPicPr>
        <p:blipFill>
          <a:blip r:embed="rId3"/>
          <a:stretch>
            <a:fillRect/>
          </a:stretch>
        </p:blipFill>
        <p:spPr>
          <a:xfrm>
            <a:off x="-100013" y="0"/>
            <a:ext cx="9244013" cy="5143500"/>
          </a:xfrm>
          <a:prstGeom prst="rect">
            <a:avLst/>
          </a:prstGeom>
        </p:spPr>
      </p:pic>
      <mc:AlternateContent xmlns:mc="http://schemas.openxmlformats.org/markup-compatibility/2006">
        <mc:Choice xmlns:p14="http://schemas.microsoft.com/office/powerpoint/2010/main" Requires="p14">
          <p:contentPart p14:bwMode="auto" r:id="rId4">
            <p14:nvContentPartPr>
              <p14:cNvPr id="35" name="Ink 34">
                <a:extLst>
                  <a:ext uri="{FF2B5EF4-FFF2-40B4-BE49-F238E27FC236}">
                    <a16:creationId xmlns:a16="http://schemas.microsoft.com/office/drawing/2014/main" id="{489B274A-90AC-463B-9E26-3A9F255E94C0}"/>
                  </a:ext>
                </a:extLst>
              </p14:cNvPr>
              <p14:cNvContentPartPr/>
              <p14:nvPr/>
            </p14:nvContentPartPr>
            <p14:xfrm>
              <a:off x="3123360" y="1549440"/>
              <a:ext cx="3694320" cy="3138120"/>
            </p14:xfrm>
          </p:contentPart>
        </mc:Choice>
        <mc:Fallback>
          <p:pic>
            <p:nvPicPr>
              <p:cNvPr id="35" name="Ink 34">
                <a:extLst>
                  <a:ext uri="{FF2B5EF4-FFF2-40B4-BE49-F238E27FC236}">
                    <a16:creationId xmlns:a16="http://schemas.microsoft.com/office/drawing/2014/main" id="{489B274A-90AC-463B-9E26-3A9F255E94C0}"/>
                  </a:ext>
                </a:extLst>
              </p:cNvPr>
              <p:cNvPicPr/>
              <p:nvPr/>
            </p:nvPicPr>
            <p:blipFill>
              <a:blip r:embed="rId5"/>
              <a:stretch>
                <a:fillRect/>
              </a:stretch>
            </p:blipFill>
            <p:spPr>
              <a:xfrm>
                <a:off x="3114000" y="1540080"/>
                <a:ext cx="3713040" cy="3156840"/>
              </a:xfrm>
              <a:prstGeom prst="rect">
                <a:avLst/>
              </a:prstGeom>
            </p:spPr>
          </p:pic>
        </mc:Fallback>
      </mc:AlternateContent>
    </p:spTree>
    <p:extLst>
      <p:ext uri="{BB962C8B-B14F-4D97-AF65-F5344CB8AC3E}">
        <p14:creationId xmlns:p14="http://schemas.microsoft.com/office/powerpoint/2010/main" val="101143937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sz="2400" dirty="0">
                <a:solidFill>
                  <a:schemeClr val="bg1"/>
                </a:solidFill>
              </a:rPr>
              <a:t>Why Higher Studies Important After </a:t>
            </a:r>
            <a:r>
              <a:rPr lang="en-US" sz="2400" dirty="0" err="1">
                <a:solidFill>
                  <a:schemeClr val="bg1"/>
                </a:solidFill>
              </a:rPr>
              <a:t>B.Tech</a:t>
            </a:r>
            <a:r>
              <a:rPr lang="en-US" sz="2400" dirty="0">
                <a:solidFill>
                  <a:schemeClr val="bg1"/>
                </a:solidFill>
              </a:rPr>
              <a:t>?</a:t>
            </a:r>
            <a:endParaRPr lang="en-US" altLang="en-US" sz="2400" dirty="0">
              <a:solidFill>
                <a:schemeClr val="bg1"/>
              </a:solidFill>
              <a:latin typeface="Calibri" panose="020F0502020204030204" pitchFamily="34" charset="0"/>
              <a:cs typeface="Calibri" panose="020F0502020204030204" pitchFamily="34" charset="0"/>
            </a:endParaRP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 name="Rectangle 2">
            <a:extLst>
              <a:ext uri="{FF2B5EF4-FFF2-40B4-BE49-F238E27FC236}">
                <a16:creationId xmlns:a16="http://schemas.microsoft.com/office/drawing/2014/main" id="{2E30922B-8A4C-48C8-A2DE-A18546C2D8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9" name="Rectangle 4">
            <a:extLst>
              <a:ext uri="{FF2B5EF4-FFF2-40B4-BE49-F238E27FC236}">
                <a16:creationId xmlns:a16="http://schemas.microsoft.com/office/drawing/2014/main" id="{83CC4CC7-FEC3-40B9-BF6E-00EAAD6C3F4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4" name="Rectangle 6">
            <a:extLst>
              <a:ext uri="{FF2B5EF4-FFF2-40B4-BE49-F238E27FC236}">
                <a16:creationId xmlns:a16="http://schemas.microsoft.com/office/drawing/2014/main" id="{B14D2708-1DF5-4F91-A072-E888C44086E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48" name="Picture 47">
            <a:extLst>
              <a:ext uri="{FF2B5EF4-FFF2-40B4-BE49-F238E27FC236}">
                <a16:creationId xmlns:a16="http://schemas.microsoft.com/office/drawing/2014/main" id="{04A1C5CD-97E2-416F-B22E-4F044DA9BF0B}"/>
              </a:ext>
            </a:extLst>
          </p:cNvPr>
          <p:cNvPicPr>
            <a:picLocks noChangeAspect="1"/>
          </p:cNvPicPr>
          <p:nvPr/>
        </p:nvPicPr>
        <p:blipFill>
          <a:blip r:embed="rId3"/>
          <a:stretch>
            <a:fillRect/>
          </a:stretch>
        </p:blipFill>
        <p:spPr>
          <a:xfrm>
            <a:off x="-101600" y="4624685"/>
            <a:ext cx="9245600" cy="527820"/>
          </a:xfrm>
          <a:prstGeom prst="rect">
            <a:avLst/>
          </a:prstGeom>
        </p:spPr>
      </p:pic>
      <p:pic>
        <p:nvPicPr>
          <p:cNvPr id="42" name="Picture 41" descr="A picture containing diagram&#10;&#10;Description automatically generated">
            <a:extLst>
              <a:ext uri="{FF2B5EF4-FFF2-40B4-BE49-F238E27FC236}">
                <a16:creationId xmlns:a16="http://schemas.microsoft.com/office/drawing/2014/main" id="{2BCEEE6B-9E59-481D-868C-9DCF908B2E2A}"/>
              </a:ext>
            </a:extLst>
          </p:cNvPr>
          <p:cNvPicPr>
            <a:picLocks noChangeAspect="1"/>
          </p:cNvPicPr>
          <p:nvPr/>
        </p:nvPicPr>
        <p:blipFill>
          <a:blip r:embed="rId4"/>
          <a:stretch>
            <a:fillRect/>
          </a:stretch>
        </p:blipFill>
        <p:spPr>
          <a:xfrm>
            <a:off x="-101600" y="0"/>
            <a:ext cx="9245600" cy="5143500"/>
          </a:xfrm>
          <a:prstGeom prst="rect">
            <a:avLst/>
          </a:prstGeom>
        </p:spPr>
      </p:pic>
      <mc:AlternateContent xmlns:mc="http://schemas.openxmlformats.org/markup-compatibility/2006">
        <mc:Choice xmlns:p14="http://schemas.microsoft.com/office/powerpoint/2010/main" Requires="p14">
          <p:contentPart p14:bwMode="auto" r:id="rId5">
            <p14:nvContentPartPr>
              <p14:cNvPr id="35" name="Ink 34">
                <a:extLst>
                  <a:ext uri="{FF2B5EF4-FFF2-40B4-BE49-F238E27FC236}">
                    <a16:creationId xmlns:a16="http://schemas.microsoft.com/office/drawing/2014/main" id="{CE5B5509-9F28-4F92-ADA9-7552D51CA76F}"/>
                  </a:ext>
                </a:extLst>
              </p14:cNvPr>
              <p14:cNvContentPartPr/>
              <p14:nvPr/>
            </p14:nvContentPartPr>
            <p14:xfrm>
              <a:off x="5045760" y="339840"/>
              <a:ext cx="1944360" cy="4324680"/>
            </p14:xfrm>
          </p:contentPart>
        </mc:Choice>
        <mc:Fallback>
          <p:pic>
            <p:nvPicPr>
              <p:cNvPr id="35" name="Ink 34">
                <a:extLst>
                  <a:ext uri="{FF2B5EF4-FFF2-40B4-BE49-F238E27FC236}">
                    <a16:creationId xmlns:a16="http://schemas.microsoft.com/office/drawing/2014/main" id="{CE5B5509-9F28-4F92-ADA9-7552D51CA76F}"/>
                  </a:ext>
                </a:extLst>
              </p:cNvPr>
              <p:cNvPicPr/>
              <p:nvPr/>
            </p:nvPicPr>
            <p:blipFill>
              <a:blip r:embed="rId6"/>
              <a:stretch>
                <a:fillRect/>
              </a:stretch>
            </p:blipFill>
            <p:spPr>
              <a:xfrm>
                <a:off x="5036400" y="330480"/>
                <a:ext cx="1963080" cy="4343400"/>
              </a:xfrm>
              <a:prstGeom prst="rect">
                <a:avLst/>
              </a:prstGeom>
            </p:spPr>
          </p:pic>
        </mc:Fallback>
      </mc:AlternateContent>
    </p:spTree>
    <p:extLst>
      <p:ext uri="{BB962C8B-B14F-4D97-AF65-F5344CB8AC3E}">
        <p14:creationId xmlns:p14="http://schemas.microsoft.com/office/powerpoint/2010/main" val="327756374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026" name="Picture 2">
            <a:extLst>
              <a:ext uri="{FF2B5EF4-FFF2-40B4-BE49-F238E27FC236}">
                <a16:creationId xmlns:a16="http://schemas.microsoft.com/office/drawing/2014/main" id="{6420C938-C9F4-48F8-9438-0B6D5EF7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22" y="499764"/>
            <a:ext cx="5232378" cy="46437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31" name="Ink 30">
                <a:extLst>
                  <a:ext uri="{FF2B5EF4-FFF2-40B4-BE49-F238E27FC236}">
                    <a16:creationId xmlns:a16="http://schemas.microsoft.com/office/drawing/2014/main" id="{03D53866-E033-4B22-8A4F-454CBD58F940}"/>
                  </a:ext>
                </a:extLst>
              </p14:cNvPr>
              <p14:cNvContentPartPr/>
              <p14:nvPr/>
            </p14:nvContentPartPr>
            <p14:xfrm>
              <a:off x="7875720" y="1643040"/>
              <a:ext cx="796320" cy="848160"/>
            </p14:xfrm>
          </p:contentPart>
        </mc:Choice>
        <mc:Fallback>
          <p:pic>
            <p:nvPicPr>
              <p:cNvPr id="31" name="Ink 30">
                <a:extLst>
                  <a:ext uri="{FF2B5EF4-FFF2-40B4-BE49-F238E27FC236}">
                    <a16:creationId xmlns:a16="http://schemas.microsoft.com/office/drawing/2014/main" id="{03D53866-E033-4B22-8A4F-454CBD58F940}"/>
                  </a:ext>
                </a:extLst>
              </p:cNvPr>
              <p:cNvPicPr/>
              <p:nvPr/>
            </p:nvPicPr>
            <p:blipFill>
              <a:blip r:embed="rId5"/>
              <a:stretch>
                <a:fillRect/>
              </a:stretch>
            </p:blipFill>
            <p:spPr>
              <a:xfrm>
                <a:off x="7866360" y="1633680"/>
                <a:ext cx="815040" cy="866880"/>
              </a:xfrm>
              <a:prstGeom prst="rect">
                <a:avLst/>
              </a:prstGeom>
            </p:spPr>
          </p:pic>
        </mc:Fallback>
      </mc:AlternateContent>
    </p:spTree>
    <p:extLst>
      <p:ext uri="{BB962C8B-B14F-4D97-AF65-F5344CB8AC3E}">
        <p14:creationId xmlns:p14="http://schemas.microsoft.com/office/powerpoint/2010/main" val="153697873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2670175" y="652462"/>
            <a:ext cx="6445250" cy="2828133"/>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r>
              <a:rPr lang="en-US" sz="2000" dirty="0">
                <a:solidFill>
                  <a:schemeClr val="bg1"/>
                </a:solidFill>
                <a:latin typeface="Calibri" panose="020F0502020204030204" pitchFamily="34" charset="0"/>
                <a:cs typeface="Calibri" panose="020F0502020204030204" pitchFamily="34" charset="0"/>
              </a:rPr>
              <a:t>Q. </a:t>
            </a:r>
            <a:r>
              <a:rPr lang="en-US" sz="1800" dirty="0">
                <a:solidFill>
                  <a:schemeClr val="bg1"/>
                </a:solidFill>
                <a:latin typeface="+mj-lt"/>
                <a:cs typeface="Calibri" panose="020F0502020204030204" pitchFamily="34" charset="0"/>
              </a:rPr>
              <a:t>Choose the correct statement about </a:t>
            </a:r>
            <a:r>
              <a:rPr lang="en-IN" sz="1800" b="1" i="0" dirty="0" err="1">
                <a:solidFill>
                  <a:schemeClr val="bg1"/>
                </a:solidFill>
                <a:effectLst/>
                <a:latin typeface="+mj-lt"/>
              </a:rPr>
              <a:t>Kyasanur</a:t>
            </a:r>
            <a:r>
              <a:rPr lang="en-IN" sz="1800" b="1" i="0" dirty="0">
                <a:solidFill>
                  <a:schemeClr val="bg1"/>
                </a:solidFill>
                <a:effectLst/>
                <a:latin typeface="+mj-lt"/>
              </a:rPr>
              <a:t> Forest Disease</a:t>
            </a:r>
            <a:endParaRPr lang="en-IN" sz="1800" b="1" dirty="0">
              <a:solidFill>
                <a:schemeClr val="bg1"/>
              </a:solidFill>
              <a:latin typeface="+mj-lt"/>
              <a:cs typeface="Calibri" panose="020F0502020204030204" pitchFamily="34" charset="0"/>
            </a:endParaRPr>
          </a:p>
          <a:p>
            <a:pPr marL="0" indent="0" algn="just">
              <a:buNone/>
            </a:pPr>
            <a:r>
              <a:rPr lang="en-IN" altLang="en-US" sz="2000" b="0" i="0" dirty="0">
                <a:solidFill>
                  <a:schemeClr val="bg1"/>
                </a:solidFill>
                <a:latin typeface="Calibri" panose="020F0502020204030204" pitchFamily="34" charset="0"/>
                <a:ea typeface="Calibri" panose="020F0502020204030204" pitchFamily="34" charset="0"/>
                <a:cs typeface="Calibri" panose="020F0502020204030204" pitchFamily="34" charset="0"/>
              </a:rPr>
              <a:t>1- </a:t>
            </a:r>
            <a:r>
              <a:rPr lang="en-US" sz="1800" b="0" i="0" dirty="0">
                <a:solidFill>
                  <a:schemeClr val="bg1"/>
                </a:solidFill>
                <a:effectLst/>
                <a:latin typeface="+mj-lt"/>
              </a:rPr>
              <a:t>The disease is tick-borne viral hemorrhagic fever which is endemic to South-western part of India.</a:t>
            </a:r>
          </a:p>
          <a:p>
            <a:pPr marL="0" indent="0" algn="just">
              <a:buNone/>
            </a:pPr>
            <a:r>
              <a:rPr lang="en-IN" alt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en-US" sz="1800" b="0" i="0" dirty="0">
                <a:solidFill>
                  <a:schemeClr val="bg1"/>
                </a:solidFill>
                <a:effectLst/>
                <a:latin typeface="+mj-lt"/>
              </a:rPr>
              <a:t>Monkeys are the main hosts for KFD virus. Humans contract infection after the bite of nymphs of tick.</a:t>
            </a:r>
            <a:endParaRPr lang="en-IN" altLang="en-US" sz="1800" dirty="0">
              <a:solidFill>
                <a:schemeClr val="bg1"/>
              </a:solidFill>
              <a:latin typeface="+mj-lt"/>
              <a:ea typeface="Calibri" panose="020F0502020204030204" pitchFamily="34" charset="0"/>
              <a:cs typeface="Calibri" panose="020F0502020204030204" pitchFamily="34" charset="0"/>
            </a:endParaRPr>
          </a:p>
          <a:p>
            <a:pPr marL="0" indent="0">
              <a:buNone/>
            </a:pPr>
            <a:r>
              <a:rPr lang="en-IN" altLang="en-US" sz="2000" b="0" i="0" dirty="0">
                <a:solidFill>
                  <a:schemeClr val="bg1"/>
                </a:solidFill>
                <a:latin typeface="Calibri" panose="020F0502020204030204" pitchFamily="34" charset="0"/>
                <a:ea typeface="Calibri" panose="020F0502020204030204" pitchFamily="34" charset="0"/>
                <a:cs typeface="Calibri" panose="020F0502020204030204" pitchFamily="34" charset="0"/>
              </a:rPr>
              <a:t>3- </a:t>
            </a:r>
            <a:r>
              <a:rPr lang="en-US" altLang="en-US" sz="1800" dirty="0">
                <a:solidFill>
                  <a:schemeClr val="bg1"/>
                </a:solidFill>
                <a:latin typeface="+mj-lt"/>
                <a:ea typeface="Calibri" panose="020F0502020204030204" pitchFamily="34" charset="0"/>
                <a:cs typeface="Calibri" panose="020F0502020204030204" pitchFamily="34" charset="0"/>
              </a:rPr>
              <a:t>A</a:t>
            </a:r>
            <a:r>
              <a:rPr lang="en-US" sz="1800" b="0" i="0" dirty="0">
                <a:solidFill>
                  <a:schemeClr val="bg1"/>
                </a:solidFill>
                <a:effectLst/>
                <a:latin typeface="+mj-lt"/>
              </a:rPr>
              <a:t>lso called as monkey fever.</a:t>
            </a:r>
            <a:endParaRPr lang="en-IN" altLang="en-US" sz="1800" b="0" i="0" dirty="0">
              <a:solidFill>
                <a:schemeClr val="bg1"/>
              </a:solidFill>
              <a:latin typeface="+mj-lt"/>
              <a:ea typeface="Calibri" panose="020F0502020204030204" pitchFamily="34" charset="0"/>
              <a:cs typeface="Calibri" panose="020F0502020204030204" pitchFamily="34" charset="0"/>
            </a:endParaRPr>
          </a:p>
          <a:p>
            <a:pPr marL="0" indent="0" algn="just">
              <a:buNone/>
            </a:pPr>
            <a:endParaRPr lang="en-US" altLang="en-US" sz="2000" b="0" i="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ounded Rectangle 13">
            <a:extLst>
              <a:ext uri="{FF2B5EF4-FFF2-40B4-BE49-F238E27FC236}">
                <a16:creationId xmlns:a16="http://schemas.microsoft.com/office/drawing/2014/main" id="{489246E2-686C-4AFC-99BA-4750A48BE481}"/>
              </a:ext>
            </a:extLst>
          </p:cNvPr>
          <p:cNvSpPr/>
          <p:nvPr/>
        </p:nvSpPr>
        <p:spPr bwMode="auto">
          <a:xfrm>
            <a:off x="2783687" y="3987008"/>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702917B5-1D0D-4C9C-8A6A-1CD4B8FCB25A}"/>
              </a:ext>
            </a:extLst>
          </p:cNvPr>
          <p:cNvSpPr/>
          <p:nvPr/>
        </p:nvSpPr>
        <p:spPr bwMode="auto">
          <a:xfrm>
            <a:off x="2615412" y="4036220"/>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46" name="TextBox 45">
            <a:extLst>
              <a:ext uri="{FF2B5EF4-FFF2-40B4-BE49-F238E27FC236}">
                <a16:creationId xmlns:a16="http://schemas.microsoft.com/office/drawing/2014/main" id="{A049A6AE-33C1-4D47-A5FB-CD9FD4A43051}"/>
              </a:ext>
            </a:extLst>
          </p:cNvPr>
          <p:cNvSpPr txBox="1"/>
          <p:nvPr/>
        </p:nvSpPr>
        <p:spPr>
          <a:xfrm>
            <a:off x="2626524" y="4012408"/>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48" name="Rounded Rectangle 13">
            <a:extLst>
              <a:ext uri="{FF2B5EF4-FFF2-40B4-BE49-F238E27FC236}">
                <a16:creationId xmlns:a16="http://schemas.microsoft.com/office/drawing/2014/main" id="{D7195B9B-1D02-46D5-8EA9-45ED072FC513}"/>
              </a:ext>
            </a:extLst>
          </p:cNvPr>
          <p:cNvSpPr/>
          <p:nvPr/>
        </p:nvSpPr>
        <p:spPr bwMode="auto">
          <a:xfrm>
            <a:off x="2783687" y="4544220"/>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3DDAF312-F4D4-4242-A7B5-3D34027FEB53}"/>
              </a:ext>
            </a:extLst>
          </p:cNvPr>
          <p:cNvSpPr/>
          <p:nvPr/>
        </p:nvSpPr>
        <p:spPr bwMode="auto">
          <a:xfrm>
            <a:off x="2615412" y="4593433"/>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1" name="TextBox 50">
            <a:extLst>
              <a:ext uri="{FF2B5EF4-FFF2-40B4-BE49-F238E27FC236}">
                <a16:creationId xmlns:a16="http://schemas.microsoft.com/office/drawing/2014/main" id="{F99CAA88-3E0E-4372-B119-A8C1B56E9552}"/>
              </a:ext>
            </a:extLst>
          </p:cNvPr>
          <p:cNvSpPr txBox="1"/>
          <p:nvPr/>
        </p:nvSpPr>
        <p:spPr>
          <a:xfrm>
            <a:off x="2626524" y="4568033"/>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52" name="Rounded Rectangle 13">
            <a:extLst>
              <a:ext uri="{FF2B5EF4-FFF2-40B4-BE49-F238E27FC236}">
                <a16:creationId xmlns:a16="http://schemas.microsoft.com/office/drawing/2014/main" id="{1B06E5D6-DC5B-4F60-8555-874ECC460DBB}"/>
              </a:ext>
            </a:extLst>
          </p:cNvPr>
          <p:cNvSpPr/>
          <p:nvPr/>
        </p:nvSpPr>
        <p:spPr bwMode="auto">
          <a:xfrm>
            <a:off x="6312699" y="3987008"/>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3F30C0C6-60AD-4C87-A792-A02E52ED3C07}"/>
              </a:ext>
            </a:extLst>
          </p:cNvPr>
          <p:cNvSpPr/>
          <p:nvPr/>
        </p:nvSpPr>
        <p:spPr bwMode="auto">
          <a:xfrm>
            <a:off x="6144424" y="4036220"/>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4" name="TextBox 53">
            <a:extLst>
              <a:ext uri="{FF2B5EF4-FFF2-40B4-BE49-F238E27FC236}">
                <a16:creationId xmlns:a16="http://schemas.microsoft.com/office/drawing/2014/main" id="{6A911529-409D-4D4D-97B0-9B5CBA8DFAF9}"/>
              </a:ext>
            </a:extLst>
          </p:cNvPr>
          <p:cNvSpPr txBox="1"/>
          <p:nvPr/>
        </p:nvSpPr>
        <p:spPr>
          <a:xfrm>
            <a:off x="6155537" y="4012408"/>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55" name="Rounded Rectangle 13">
            <a:extLst>
              <a:ext uri="{FF2B5EF4-FFF2-40B4-BE49-F238E27FC236}">
                <a16:creationId xmlns:a16="http://schemas.microsoft.com/office/drawing/2014/main" id="{BE98F45F-0CAB-45CD-9D01-88388281D75B}"/>
              </a:ext>
            </a:extLst>
          </p:cNvPr>
          <p:cNvSpPr/>
          <p:nvPr/>
        </p:nvSpPr>
        <p:spPr bwMode="auto">
          <a:xfrm>
            <a:off x="6312699" y="4544220"/>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6" name="Oval 13">
            <a:extLst>
              <a:ext uri="{FF2B5EF4-FFF2-40B4-BE49-F238E27FC236}">
                <a16:creationId xmlns:a16="http://schemas.microsoft.com/office/drawing/2014/main" id="{DF1230C0-9BBA-4A92-9B7A-54ADBA957F30}"/>
              </a:ext>
            </a:extLst>
          </p:cNvPr>
          <p:cNvSpPr>
            <a:spLocks noChangeArrowheads="1"/>
          </p:cNvSpPr>
          <p:nvPr/>
        </p:nvSpPr>
        <p:spPr bwMode="auto">
          <a:xfrm>
            <a:off x="6361912" y="4596608"/>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57" name="Oval 56">
            <a:extLst>
              <a:ext uri="{FF2B5EF4-FFF2-40B4-BE49-F238E27FC236}">
                <a16:creationId xmlns:a16="http://schemas.microsoft.com/office/drawing/2014/main" id="{DCCE0471-66AF-4035-A14C-1AEF7E24986E}"/>
              </a:ext>
            </a:extLst>
          </p:cNvPr>
          <p:cNvSpPr/>
          <p:nvPr/>
        </p:nvSpPr>
        <p:spPr bwMode="auto">
          <a:xfrm>
            <a:off x="6144424" y="4593433"/>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8" name="TextBox 57">
            <a:extLst>
              <a:ext uri="{FF2B5EF4-FFF2-40B4-BE49-F238E27FC236}">
                <a16:creationId xmlns:a16="http://schemas.microsoft.com/office/drawing/2014/main" id="{76C72A1B-48E7-4FA7-9643-41A8A9909EF2}"/>
              </a:ext>
            </a:extLst>
          </p:cNvPr>
          <p:cNvSpPr txBox="1"/>
          <p:nvPr/>
        </p:nvSpPr>
        <p:spPr>
          <a:xfrm>
            <a:off x="6155537" y="4569620"/>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63C71F2B-E9D1-4A0D-8B8C-6BDD354F1FFA}"/>
                  </a:ext>
                </a:extLst>
              </p14:cNvPr>
              <p14:cNvContentPartPr/>
              <p14:nvPr/>
            </p14:nvContentPartPr>
            <p14:xfrm>
              <a:off x="765360" y="827640"/>
              <a:ext cx="8066520" cy="3997440"/>
            </p14:xfrm>
          </p:contentPart>
        </mc:Choice>
        <mc:Fallback>
          <p:pic>
            <p:nvPicPr>
              <p:cNvPr id="31" name="Ink 30">
                <a:extLst>
                  <a:ext uri="{FF2B5EF4-FFF2-40B4-BE49-F238E27FC236}">
                    <a16:creationId xmlns:a16="http://schemas.microsoft.com/office/drawing/2014/main" id="{63C71F2B-E9D1-4A0D-8B8C-6BDD354F1FFA}"/>
                  </a:ext>
                </a:extLst>
              </p:cNvPr>
              <p:cNvPicPr/>
              <p:nvPr/>
            </p:nvPicPr>
            <p:blipFill>
              <a:blip r:embed="rId4"/>
              <a:stretch>
                <a:fillRect/>
              </a:stretch>
            </p:blipFill>
            <p:spPr>
              <a:xfrm>
                <a:off x="756000" y="818280"/>
                <a:ext cx="8085240" cy="4016160"/>
              </a:xfrm>
              <a:prstGeom prst="rect">
                <a:avLst/>
              </a:prstGeom>
            </p:spPr>
          </p:pic>
        </mc:Fallback>
      </mc:AlternateContent>
    </p:spTree>
    <p:extLst>
      <p:ext uri="{BB962C8B-B14F-4D97-AF65-F5344CB8AC3E}">
        <p14:creationId xmlns:p14="http://schemas.microsoft.com/office/powerpoint/2010/main" val="406333520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20" name="Rectangle 3">
            <a:extLst>
              <a:ext uri="{FF2B5EF4-FFF2-40B4-BE49-F238E27FC236}">
                <a16:creationId xmlns:a16="http://schemas.microsoft.com/office/drawing/2014/main" id="{DFE9EE94-BAB3-4BED-BBBD-6537827A0F88}"/>
              </a:ext>
            </a:extLst>
          </p:cNvPr>
          <p:cNvSpPr>
            <a:spLocks noChangeArrowheads="1"/>
          </p:cNvSpPr>
          <p:nvPr/>
        </p:nvSpPr>
        <p:spPr bwMode="auto">
          <a:xfrm>
            <a:off x="1187450" y="0"/>
            <a:ext cx="7956550" cy="506413"/>
          </a:xfrm>
          <a:prstGeom prst="rect">
            <a:avLst/>
          </a:prstGeom>
          <a:solidFill>
            <a:srgbClr val="05AA5E"/>
          </a:solidFill>
          <a:ln w="9525" algn="ctr">
            <a:noFill/>
            <a:round/>
            <a:headEnd/>
            <a:tailEnd/>
          </a:ln>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IN" altLang="en-US" sz="2300">
              <a:solidFill>
                <a:srgbClr val="00FFFF"/>
              </a:solidFill>
            </a:endParaRPr>
          </a:p>
        </p:txBody>
      </p:sp>
      <p:sp>
        <p:nvSpPr>
          <p:cNvPr id="21" name="Rectangle 10">
            <a:extLst>
              <a:ext uri="{FF2B5EF4-FFF2-40B4-BE49-F238E27FC236}">
                <a16:creationId xmlns:a16="http://schemas.microsoft.com/office/drawing/2014/main" id="{9C146A3F-1232-4D11-BD02-B8B69C1E0B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22" name="TextBox 2">
            <a:extLst>
              <a:ext uri="{FF2B5EF4-FFF2-40B4-BE49-F238E27FC236}">
                <a16:creationId xmlns:a16="http://schemas.microsoft.com/office/drawing/2014/main" id="{BD28A6BC-6426-4312-AD1C-FDB92D9B7943}"/>
              </a:ext>
            </a:extLst>
          </p:cNvPr>
          <p:cNvSpPr txBox="1">
            <a:spLocks noChangeArrowheads="1"/>
          </p:cNvSpPr>
          <p:nvPr/>
        </p:nvSpPr>
        <p:spPr bwMode="auto">
          <a:xfrm>
            <a:off x="971550" y="38100"/>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fr-FR" sz="2400" dirty="0">
                <a:solidFill>
                  <a:schemeClr val="bg1"/>
                </a:solidFill>
              </a:rPr>
              <a:t>Most </a:t>
            </a:r>
            <a:r>
              <a:rPr lang="fr-FR" sz="2400" dirty="0" err="1">
                <a:solidFill>
                  <a:schemeClr val="bg1"/>
                </a:solidFill>
              </a:rPr>
              <a:t>Expected</a:t>
            </a:r>
            <a:r>
              <a:rPr lang="fr-FR" sz="2400" dirty="0">
                <a:solidFill>
                  <a:schemeClr val="bg1"/>
                </a:solidFill>
              </a:rPr>
              <a:t> Questions: Episode-3</a:t>
            </a:r>
          </a:p>
        </p:txBody>
      </p:sp>
      <p:sp>
        <p:nvSpPr>
          <p:cNvPr id="23" name="Rectangle 10">
            <a:extLst>
              <a:ext uri="{FF2B5EF4-FFF2-40B4-BE49-F238E27FC236}">
                <a16:creationId xmlns:a16="http://schemas.microsoft.com/office/drawing/2014/main" id="{2E0DC040-11F1-4752-9105-82A9B16143F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IN" altLang="en-US" sz="2300">
              <a:solidFill>
                <a:srgbClr val="00FFFF"/>
              </a:solidFill>
            </a:endParaRPr>
          </a:p>
        </p:txBody>
      </p:sp>
      <p:sp>
        <p:nvSpPr>
          <p:cNvPr id="3" name="Rectangle 2">
            <a:extLst>
              <a:ext uri="{FF2B5EF4-FFF2-40B4-BE49-F238E27FC236}">
                <a16:creationId xmlns:a16="http://schemas.microsoft.com/office/drawing/2014/main" id="{A9280201-F838-4735-B213-1A784C5984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4">
            <a:extLst>
              <a:ext uri="{FF2B5EF4-FFF2-40B4-BE49-F238E27FC236}">
                <a16:creationId xmlns:a16="http://schemas.microsoft.com/office/drawing/2014/main" id="{E0306047-F70A-4A8E-90A1-C115A99291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6">
            <a:extLst>
              <a:ext uri="{FF2B5EF4-FFF2-40B4-BE49-F238E27FC236}">
                <a16:creationId xmlns:a16="http://schemas.microsoft.com/office/drawing/2014/main" id="{F951EA37-CD42-46E9-A692-7AC7DD96C4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2">
            <a:extLst>
              <a:ext uri="{FF2B5EF4-FFF2-40B4-BE49-F238E27FC236}">
                <a16:creationId xmlns:a16="http://schemas.microsoft.com/office/drawing/2014/main" id="{EE672658-A9B3-4DEB-B5A6-3891400E5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2">
            <a:extLst>
              <a:ext uri="{FF2B5EF4-FFF2-40B4-BE49-F238E27FC236}">
                <a16:creationId xmlns:a16="http://schemas.microsoft.com/office/drawing/2014/main" id="{EDD3864F-2E96-493C-B595-DFBE24298B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2">
            <a:extLst>
              <a:ext uri="{FF2B5EF4-FFF2-40B4-BE49-F238E27FC236}">
                <a16:creationId xmlns:a16="http://schemas.microsoft.com/office/drawing/2014/main" id="{A8875F48-3932-4AED-8FCE-807672E5D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4">
            <a:extLst>
              <a:ext uri="{FF2B5EF4-FFF2-40B4-BE49-F238E27FC236}">
                <a16:creationId xmlns:a16="http://schemas.microsoft.com/office/drawing/2014/main" id="{20D08B71-FDAE-40DA-8E4C-7C16E75A4C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6">
            <a:extLst>
              <a:ext uri="{FF2B5EF4-FFF2-40B4-BE49-F238E27FC236}">
                <a16:creationId xmlns:a16="http://schemas.microsoft.com/office/drawing/2014/main" id="{AD43A075-DB4F-458B-88BB-324CC0CFF0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2">
            <a:extLst>
              <a:ext uri="{FF2B5EF4-FFF2-40B4-BE49-F238E27FC236}">
                <a16:creationId xmlns:a16="http://schemas.microsoft.com/office/drawing/2014/main" id="{67406A05-7B45-4E6A-89EF-CA13B9A1940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Rectangle 4">
            <a:extLst>
              <a:ext uri="{FF2B5EF4-FFF2-40B4-BE49-F238E27FC236}">
                <a16:creationId xmlns:a16="http://schemas.microsoft.com/office/drawing/2014/main" id="{D64FFF3F-E8AE-43B5-AF49-07311A2B07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6">
            <a:extLst>
              <a:ext uri="{FF2B5EF4-FFF2-40B4-BE49-F238E27FC236}">
                <a16:creationId xmlns:a16="http://schemas.microsoft.com/office/drawing/2014/main" id="{B7F71534-FA6A-4737-BAA0-B3A461EB65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C58FC0FA-0841-468A-AA1E-DE91E31B0E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4">
            <a:extLst>
              <a:ext uri="{FF2B5EF4-FFF2-40B4-BE49-F238E27FC236}">
                <a16:creationId xmlns:a16="http://schemas.microsoft.com/office/drawing/2014/main" id="{87F508CB-0C22-46E2-ABE8-2E23344B4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96CCA7B0-633D-4010-9FB4-1C8892FFB5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9" name="Rectangle 7">
            <a:extLst>
              <a:ext uri="{FF2B5EF4-FFF2-40B4-BE49-F238E27FC236}">
                <a16:creationId xmlns:a16="http://schemas.microsoft.com/office/drawing/2014/main" id="{8D863E4A-800F-4BED-8058-9758AEA1DB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2">
            <a:extLst>
              <a:ext uri="{FF2B5EF4-FFF2-40B4-BE49-F238E27FC236}">
                <a16:creationId xmlns:a16="http://schemas.microsoft.com/office/drawing/2014/main" id="{174DCA1A-B73D-4396-AE71-8A49679720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4">
            <a:extLst>
              <a:ext uri="{FF2B5EF4-FFF2-40B4-BE49-F238E27FC236}">
                <a16:creationId xmlns:a16="http://schemas.microsoft.com/office/drawing/2014/main" id="{8DDB8871-0108-40A7-81AE-49107CD014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7" name="Rectangle 2">
            <a:extLst>
              <a:ext uri="{FF2B5EF4-FFF2-40B4-BE49-F238E27FC236}">
                <a16:creationId xmlns:a16="http://schemas.microsoft.com/office/drawing/2014/main" id="{27593F60-6A26-4B16-A912-43207E292AD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9" name="Rectangle 4">
            <a:extLst>
              <a:ext uri="{FF2B5EF4-FFF2-40B4-BE49-F238E27FC236}">
                <a16:creationId xmlns:a16="http://schemas.microsoft.com/office/drawing/2014/main" id="{024CF961-7DD2-47AF-B672-231EE6060E5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
            <a:extLst>
              <a:ext uri="{FF2B5EF4-FFF2-40B4-BE49-F238E27FC236}">
                <a16:creationId xmlns:a16="http://schemas.microsoft.com/office/drawing/2014/main" id="{D0A66834-5D63-473D-A78F-BCEF421EF8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3" name="Rectangle 4">
            <a:extLst>
              <a:ext uri="{FF2B5EF4-FFF2-40B4-BE49-F238E27FC236}">
                <a16:creationId xmlns:a16="http://schemas.microsoft.com/office/drawing/2014/main" id="{E88E6A48-3879-4385-A052-BC4282C859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ectangle 5">
            <a:extLst>
              <a:ext uri="{FF2B5EF4-FFF2-40B4-BE49-F238E27FC236}">
                <a16:creationId xmlns:a16="http://schemas.microsoft.com/office/drawing/2014/main" id="{BB93B4C1-F78A-4BE5-B869-FA2A65DF7D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0" name="Rectangle 7">
            <a:extLst>
              <a:ext uri="{FF2B5EF4-FFF2-40B4-BE49-F238E27FC236}">
                <a16:creationId xmlns:a16="http://schemas.microsoft.com/office/drawing/2014/main" id="{42D6EC02-FC70-4795-BF48-F32841D314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6" name="Rectangle 9">
            <a:extLst>
              <a:ext uri="{FF2B5EF4-FFF2-40B4-BE49-F238E27FC236}">
                <a16:creationId xmlns:a16="http://schemas.microsoft.com/office/drawing/2014/main" id="{1AB8BFD4-5CBB-459F-965B-59A4FF879A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8" name="Rectangle 11">
            <a:extLst>
              <a:ext uri="{FF2B5EF4-FFF2-40B4-BE49-F238E27FC236}">
                <a16:creationId xmlns:a16="http://schemas.microsoft.com/office/drawing/2014/main" id="{8A67A37B-D02D-49F3-A941-DFF56AFCE4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0" name="Rectangle 13">
            <a:extLst>
              <a:ext uri="{FF2B5EF4-FFF2-40B4-BE49-F238E27FC236}">
                <a16:creationId xmlns:a16="http://schemas.microsoft.com/office/drawing/2014/main" id="{50C94824-A66C-4296-A397-86311C2F37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2">
            <a:extLst>
              <a:ext uri="{FF2B5EF4-FFF2-40B4-BE49-F238E27FC236}">
                <a16:creationId xmlns:a16="http://schemas.microsoft.com/office/drawing/2014/main" id="{47F5D56A-7CC6-499D-95F3-874332EAEA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Rectangle 4">
            <a:extLst>
              <a:ext uri="{FF2B5EF4-FFF2-40B4-BE49-F238E27FC236}">
                <a16:creationId xmlns:a16="http://schemas.microsoft.com/office/drawing/2014/main" id="{9F0572AD-3954-41F0-B45B-059DA5FCD0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2">
            <a:extLst>
              <a:ext uri="{FF2B5EF4-FFF2-40B4-BE49-F238E27FC236}">
                <a16:creationId xmlns:a16="http://schemas.microsoft.com/office/drawing/2014/main" id="{2CB4C31D-104F-4BB2-B508-5982F4E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7" name="Rectangle 5">
            <a:extLst>
              <a:ext uri="{FF2B5EF4-FFF2-40B4-BE49-F238E27FC236}">
                <a16:creationId xmlns:a16="http://schemas.microsoft.com/office/drawing/2014/main" id="{E315821D-7023-42EF-9DCA-BD6212F847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1" name="Rectangle 7">
            <a:extLst>
              <a:ext uri="{FF2B5EF4-FFF2-40B4-BE49-F238E27FC236}">
                <a16:creationId xmlns:a16="http://schemas.microsoft.com/office/drawing/2014/main" id="{FF454A76-C9A4-469F-AF08-333F5893E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9">
            <a:extLst>
              <a:ext uri="{FF2B5EF4-FFF2-40B4-BE49-F238E27FC236}">
                <a16:creationId xmlns:a16="http://schemas.microsoft.com/office/drawing/2014/main" id="{E5D63548-DEA2-4CE1-821C-CF8E98D33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11">
            <a:extLst>
              <a:ext uri="{FF2B5EF4-FFF2-40B4-BE49-F238E27FC236}">
                <a16:creationId xmlns:a16="http://schemas.microsoft.com/office/drawing/2014/main" id="{445E2451-964D-45EC-8450-0629CC5004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9" name="Rectangle 13">
            <a:extLst>
              <a:ext uri="{FF2B5EF4-FFF2-40B4-BE49-F238E27FC236}">
                <a16:creationId xmlns:a16="http://schemas.microsoft.com/office/drawing/2014/main" id="{4B13D5F1-564B-4C85-A756-0AF931E05E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2">
            <a:extLst>
              <a:ext uri="{FF2B5EF4-FFF2-40B4-BE49-F238E27FC236}">
                <a16:creationId xmlns:a16="http://schemas.microsoft.com/office/drawing/2014/main" id="{23DE6A67-6277-48F6-81E3-28912E0FC1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4" name="Rectangle 2">
            <a:extLst>
              <a:ext uri="{FF2B5EF4-FFF2-40B4-BE49-F238E27FC236}">
                <a16:creationId xmlns:a16="http://schemas.microsoft.com/office/drawing/2014/main" id="{A024E2DC-F118-4BBF-B14E-CAF8B740DB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2" name="Rounded Rectangle 17">
            <a:extLst>
              <a:ext uri="{FF2B5EF4-FFF2-40B4-BE49-F238E27FC236}">
                <a16:creationId xmlns:a16="http://schemas.microsoft.com/office/drawing/2014/main" id="{6F66DB1E-6CB3-464A-9B7D-7B90859825DC}"/>
              </a:ext>
            </a:extLst>
          </p:cNvPr>
          <p:cNvSpPr>
            <a:spLocks noChangeArrowheads="1"/>
          </p:cNvSpPr>
          <p:nvPr/>
        </p:nvSpPr>
        <p:spPr bwMode="auto">
          <a:xfrm>
            <a:off x="2670175" y="652462"/>
            <a:ext cx="6445250" cy="2877346"/>
          </a:xfrm>
          <a:prstGeom prst="roundRect">
            <a:avLst>
              <a:gd name="adj" fmla="val 16667"/>
            </a:avLst>
          </a:prstGeom>
          <a:solidFill>
            <a:srgbClr val="01B150"/>
          </a:solidFill>
          <a:ln w="25400" algn="ctr">
            <a:solidFill>
              <a:schemeClr val="bg1"/>
            </a:solidFill>
            <a:round/>
            <a:headEnd/>
            <a:tailEnd/>
          </a:ln>
        </p:spPr>
        <p:txBody>
          <a:bodyPr lIns="144000" tIns="27207" rIns="144000" bIns="27207" anchor="ctr"/>
          <a:lstStyle>
            <a:lvl1pPr marL="358775" indent="-358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buNone/>
            </a:pPr>
            <a:r>
              <a:rPr lang="en-US" sz="2000" dirty="0">
                <a:solidFill>
                  <a:schemeClr val="bg1"/>
                </a:solidFill>
                <a:latin typeface="Calibri" panose="020F0502020204030204" pitchFamily="34" charset="0"/>
                <a:cs typeface="Calibri" panose="020F0502020204030204" pitchFamily="34" charset="0"/>
              </a:rPr>
              <a:t>Q. </a:t>
            </a:r>
            <a:r>
              <a:rPr lang="en-US" sz="1800" dirty="0">
                <a:solidFill>
                  <a:schemeClr val="bg1"/>
                </a:solidFill>
                <a:latin typeface="+mj-lt"/>
                <a:cs typeface="Calibri" panose="020F0502020204030204" pitchFamily="34" charset="0"/>
              </a:rPr>
              <a:t>Choose the correct statement about </a:t>
            </a:r>
            <a:r>
              <a:rPr lang="en-IN" sz="1800" b="1" i="0" dirty="0" err="1">
                <a:solidFill>
                  <a:schemeClr val="bg1"/>
                </a:solidFill>
                <a:effectLst/>
                <a:latin typeface="+mj-lt"/>
              </a:rPr>
              <a:t>Kuno</a:t>
            </a:r>
            <a:r>
              <a:rPr lang="en-IN" sz="1800" b="1" i="0" dirty="0">
                <a:solidFill>
                  <a:schemeClr val="bg1"/>
                </a:solidFill>
                <a:effectLst/>
                <a:latin typeface="+mj-lt"/>
              </a:rPr>
              <a:t> National Park</a:t>
            </a:r>
            <a:endParaRPr lang="en-IN" sz="1800" b="1" dirty="0">
              <a:solidFill>
                <a:schemeClr val="bg1"/>
              </a:solidFill>
              <a:latin typeface="+mj-lt"/>
              <a:cs typeface="Calibri" panose="020F0502020204030204" pitchFamily="34" charset="0"/>
            </a:endParaRPr>
          </a:p>
          <a:p>
            <a:pPr marL="0" indent="0" algn="just">
              <a:buNone/>
            </a:pPr>
            <a:r>
              <a:rPr lang="en-IN" altLang="en-US" sz="2000" b="0" i="0" dirty="0">
                <a:solidFill>
                  <a:schemeClr val="bg1"/>
                </a:solidFill>
                <a:latin typeface="Calibri" panose="020F0502020204030204" pitchFamily="34" charset="0"/>
                <a:ea typeface="Calibri" panose="020F0502020204030204" pitchFamily="34" charset="0"/>
                <a:cs typeface="Calibri" panose="020F0502020204030204" pitchFamily="34" charset="0"/>
              </a:rPr>
              <a:t>1-  </a:t>
            </a:r>
            <a:r>
              <a:rPr lang="en-US" sz="1800" b="0" i="0" dirty="0" err="1">
                <a:solidFill>
                  <a:schemeClr val="bg1"/>
                </a:solidFill>
                <a:effectLst/>
                <a:latin typeface="+mj-lt"/>
              </a:rPr>
              <a:t>Kuno</a:t>
            </a:r>
            <a:r>
              <a:rPr lang="en-US" sz="1800" b="0" i="0" dirty="0">
                <a:solidFill>
                  <a:schemeClr val="bg1"/>
                </a:solidFill>
                <a:effectLst/>
                <a:latin typeface="+mj-lt"/>
              </a:rPr>
              <a:t> is located in Chambal region.</a:t>
            </a:r>
          </a:p>
          <a:p>
            <a:pPr marL="0" indent="0" algn="just">
              <a:buNone/>
            </a:pPr>
            <a:r>
              <a:rPr lang="en-IN" alt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en-US" sz="1800" b="0" i="0" dirty="0">
                <a:solidFill>
                  <a:schemeClr val="bg1"/>
                </a:solidFill>
                <a:effectLst/>
                <a:latin typeface="+mj-lt"/>
              </a:rPr>
              <a:t>The fastest land animal is native to Africa and central Iran.</a:t>
            </a:r>
            <a:endParaRPr lang="en-IN" altLang="en-US" sz="1800" dirty="0">
              <a:solidFill>
                <a:schemeClr val="bg1"/>
              </a:solidFill>
              <a:latin typeface="+mj-lt"/>
              <a:ea typeface="Calibri" panose="020F0502020204030204" pitchFamily="34" charset="0"/>
              <a:cs typeface="Calibri" panose="020F0502020204030204" pitchFamily="34" charset="0"/>
            </a:endParaRPr>
          </a:p>
          <a:p>
            <a:pPr marL="0" indent="0" algn="just">
              <a:buNone/>
            </a:pPr>
            <a:r>
              <a:rPr lang="en-IN" altLang="en-US" sz="2000" b="0" i="0" dirty="0">
                <a:solidFill>
                  <a:schemeClr val="bg1"/>
                </a:solidFill>
                <a:latin typeface="Calibri" panose="020F0502020204030204" pitchFamily="34" charset="0"/>
                <a:ea typeface="Calibri" panose="020F0502020204030204" pitchFamily="34" charset="0"/>
                <a:cs typeface="Calibri" panose="020F0502020204030204" pitchFamily="34" charset="0"/>
              </a:rPr>
              <a:t>3- </a:t>
            </a:r>
            <a:r>
              <a:rPr lang="en-US" sz="1800" b="0" i="0" dirty="0">
                <a:solidFill>
                  <a:schemeClr val="bg1"/>
                </a:solidFill>
                <a:effectLst/>
                <a:latin typeface="+mj-lt"/>
              </a:rPr>
              <a:t>Cheetah is listed in “vulnerable category” of International Union for Conservation of Nature’s (IUCN) red list of threatened species.</a:t>
            </a:r>
            <a:endParaRPr lang="en-US" altLang="en-US" sz="1800" b="0" i="0" dirty="0">
              <a:solidFill>
                <a:schemeClr val="bg1"/>
              </a:solidFill>
              <a:latin typeface="+mj-lt"/>
              <a:ea typeface="Calibri" panose="020F0502020204030204" pitchFamily="34" charset="0"/>
              <a:cs typeface="Calibri" panose="020F0502020204030204" pitchFamily="34" charset="0"/>
            </a:endParaRPr>
          </a:p>
        </p:txBody>
      </p:sp>
      <p:sp>
        <p:nvSpPr>
          <p:cNvPr id="43" name="Rounded Rectangle 13">
            <a:extLst>
              <a:ext uri="{FF2B5EF4-FFF2-40B4-BE49-F238E27FC236}">
                <a16:creationId xmlns:a16="http://schemas.microsoft.com/office/drawing/2014/main" id="{489246E2-686C-4AFC-99BA-4750A48BE481}"/>
              </a:ext>
            </a:extLst>
          </p:cNvPr>
          <p:cNvSpPr/>
          <p:nvPr/>
        </p:nvSpPr>
        <p:spPr bwMode="auto">
          <a:xfrm>
            <a:off x="2783687" y="3987008"/>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702917B5-1D0D-4C9C-8A6A-1CD4B8FCB25A}"/>
              </a:ext>
            </a:extLst>
          </p:cNvPr>
          <p:cNvSpPr/>
          <p:nvPr/>
        </p:nvSpPr>
        <p:spPr bwMode="auto">
          <a:xfrm>
            <a:off x="2615412" y="4036220"/>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46" name="TextBox 45">
            <a:extLst>
              <a:ext uri="{FF2B5EF4-FFF2-40B4-BE49-F238E27FC236}">
                <a16:creationId xmlns:a16="http://schemas.microsoft.com/office/drawing/2014/main" id="{A049A6AE-33C1-4D47-A5FB-CD9FD4A43051}"/>
              </a:ext>
            </a:extLst>
          </p:cNvPr>
          <p:cNvSpPr txBox="1"/>
          <p:nvPr/>
        </p:nvSpPr>
        <p:spPr>
          <a:xfrm>
            <a:off x="2626524" y="4012408"/>
            <a:ext cx="319088"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A</a:t>
            </a:r>
          </a:p>
        </p:txBody>
      </p:sp>
      <p:sp>
        <p:nvSpPr>
          <p:cNvPr id="48" name="Rounded Rectangle 13">
            <a:extLst>
              <a:ext uri="{FF2B5EF4-FFF2-40B4-BE49-F238E27FC236}">
                <a16:creationId xmlns:a16="http://schemas.microsoft.com/office/drawing/2014/main" id="{D7195B9B-1D02-46D5-8EA9-45ED072FC513}"/>
              </a:ext>
            </a:extLst>
          </p:cNvPr>
          <p:cNvSpPr/>
          <p:nvPr/>
        </p:nvSpPr>
        <p:spPr bwMode="auto">
          <a:xfrm>
            <a:off x="2783687" y="4544220"/>
            <a:ext cx="2773362"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3DDAF312-F4D4-4242-A7B5-3D34027FEB53}"/>
              </a:ext>
            </a:extLst>
          </p:cNvPr>
          <p:cNvSpPr/>
          <p:nvPr/>
        </p:nvSpPr>
        <p:spPr bwMode="auto">
          <a:xfrm>
            <a:off x="2615412" y="4593433"/>
            <a:ext cx="357187"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1" name="TextBox 50">
            <a:extLst>
              <a:ext uri="{FF2B5EF4-FFF2-40B4-BE49-F238E27FC236}">
                <a16:creationId xmlns:a16="http://schemas.microsoft.com/office/drawing/2014/main" id="{F99CAA88-3E0E-4372-B119-A8C1B56E9552}"/>
              </a:ext>
            </a:extLst>
          </p:cNvPr>
          <p:cNvSpPr txBox="1"/>
          <p:nvPr/>
        </p:nvSpPr>
        <p:spPr>
          <a:xfrm>
            <a:off x="2626524" y="4568033"/>
            <a:ext cx="307975"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C</a:t>
            </a:r>
          </a:p>
        </p:txBody>
      </p:sp>
      <p:sp>
        <p:nvSpPr>
          <p:cNvPr id="52" name="Rounded Rectangle 13">
            <a:extLst>
              <a:ext uri="{FF2B5EF4-FFF2-40B4-BE49-F238E27FC236}">
                <a16:creationId xmlns:a16="http://schemas.microsoft.com/office/drawing/2014/main" id="{1B06E5D6-DC5B-4F60-8555-874ECC460DBB}"/>
              </a:ext>
            </a:extLst>
          </p:cNvPr>
          <p:cNvSpPr/>
          <p:nvPr/>
        </p:nvSpPr>
        <p:spPr bwMode="auto">
          <a:xfrm>
            <a:off x="6312699" y="3987008"/>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3F30C0C6-60AD-4C87-A792-A02E52ED3C07}"/>
              </a:ext>
            </a:extLst>
          </p:cNvPr>
          <p:cNvSpPr/>
          <p:nvPr/>
        </p:nvSpPr>
        <p:spPr bwMode="auto">
          <a:xfrm>
            <a:off x="6144424" y="4036220"/>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4" name="TextBox 53">
            <a:extLst>
              <a:ext uri="{FF2B5EF4-FFF2-40B4-BE49-F238E27FC236}">
                <a16:creationId xmlns:a16="http://schemas.microsoft.com/office/drawing/2014/main" id="{6A911529-409D-4D4D-97B0-9B5CBA8DFAF9}"/>
              </a:ext>
            </a:extLst>
          </p:cNvPr>
          <p:cNvSpPr txBox="1"/>
          <p:nvPr/>
        </p:nvSpPr>
        <p:spPr>
          <a:xfrm>
            <a:off x="6155537" y="4012408"/>
            <a:ext cx="307975" cy="369887"/>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B</a:t>
            </a:r>
          </a:p>
        </p:txBody>
      </p:sp>
      <p:sp>
        <p:nvSpPr>
          <p:cNvPr id="55" name="Rounded Rectangle 13">
            <a:extLst>
              <a:ext uri="{FF2B5EF4-FFF2-40B4-BE49-F238E27FC236}">
                <a16:creationId xmlns:a16="http://schemas.microsoft.com/office/drawing/2014/main" id="{BE98F45F-0CAB-45CD-9D01-88388281D75B}"/>
              </a:ext>
            </a:extLst>
          </p:cNvPr>
          <p:cNvSpPr/>
          <p:nvPr/>
        </p:nvSpPr>
        <p:spPr bwMode="auto">
          <a:xfrm>
            <a:off x="6312699" y="4544220"/>
            <a:ext cx="2771775" cy="43180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lIns="54414" tIns="27207" rIns="54414" bIns="27207" anchor="ctr"/>
          <a:lstStyle/>
          <a:p>
            <a:pPr algn="just" eaLnBrk="1" hangingPunct="1">
              <a:buFont typeface="Wingdings" pitchFamily="2" charset="2"/>
              <a:buChar char="w"/>
              <a:defRPr/>
            </a:pPr>
            <a:r>
              <a:rPr lang="en-IN" altLang="en-US" sz="1800" b="0" i="0" dirty="0">
                <a:solidFill>
                  <a:schemeClr val="tx1">
                    <a:lumMod val="65000"/>
                    <a:lumOff val="35000"/>
                  </a:schemeClr>
                </a:solidFill>
                <a:latin typeface="Calibri" panose="020F0502020204030204" pitchFamily="34" charset="0"/>
                <a:cs typeface="Calibri" panose="020F0502020204030204" pitchFamily="34" charset="0"/>
              </a:rPr>
              <a:t>1,2,3</a:t>
            </a:r>
            <a:endParaRPr lang="en-US" altLang="en-US" sz="1800" b="0" i="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6" name="Oval 13">
            <a:extLst>
              <a:ext uri="{FF2B5EF4-FFF2-40B4-BE49-F238E27FC236}">
                <a16:creationId xmlns:a16="http://schemas.microsoft.com/office/drawing/2014/main" id="{DF1230C0-9BBA-4A92-9B7A-54ADBA957F30}"/>
              </a:ext>
            </a:extLst>
          </p:cNvPr>
          <p:cNvSpPr>
            <a:spLocks noChangeArrowheads="1"/>
          </p:cNvSpPr>
          <p:nvPr/>
        </p:nvSpPr>
        <p:spPr bwMode="auto">
          <a:xfrm>
            <a:off x="6361912" y="4596608"/>
            <a:ext cx="242887" cy="4492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54414" tIns="27207" rIns="54414" bIns="27207"/>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FFFF"/>
              </a:solidFill>
            </a:endParaRPr>
          </a:p>
        </p:txBody>
      </p:sp>
      <p:sp>
        <p:nvSpPr>
          <p:cNvPr id="57" name="Oval 56">
            <a:extLst>
              <a:ext uri="{FF2B5EF4-FFF2-40B4-BE49-F238E27FC236}">
                <a16:creationId xmlns:a16="http://schemas.microsoft.com/office/drawing/2014/main" id="{DCCE0471-66AF-4035-A14C-1AEF7E24986E}"/>
              </a:ext>
            </a:extLst>
          </p:cNvPr>
          <p:cNvSpPr/>
          <p:nvPr/>
        </p:nvSpPr>
        <p:spPr bwMode="auto">
          <a:xfrm>
            <a:off x="6144424" y="4593433"/>
            <a:ext cx="357188" cy="339725"/>
          </a:xfrm>
          <a:prstGeom prst="ellipse">
            <a:avLst/>
          </a:prstGeom>
          <a:solidFill>
            <a:schemeClr val="bg1"/>
          </a:solidFill>
          <a:ln w="38100" cap="flat" cmpd="sng" algn="ctr">
            <a:solidFill>
              <a:schemeClr val="tx1">
                <a:lumMod val="50000"/>
                <a:lumOff val="50000"/>
              </a:schemeClr>
            </a:solidFill>
            <a:prstDash val="solid"/>
            <a:round/>
            <a:headEnd type="none" w="med" len="med"/>
            <a:tailEnd type="none" w="med" len="med"/>
          </a:ln>
          <a:effectLst/>
        </p:spPr>
        <p:txBody>
          <a:bodyPr lIns="54414" tIns="27207" rIns="54414" bIns="27207"/>
          <a:lstStyle/>
          <a:p>
            <a:pPr algn="ctr" eaLnBrk="1" hangingPunct="1">
              <a:defRPr/>
            </a:pPr>
            <a:endParaRPr lang="en-US" sz="1800"/>
          </a:p>
        </p:txBody>
      </p:sp>
      <p:sp>
        <p:nvSpPr>
          <p:cNvPr id="58" name="TextBox 57">
            <a:extLst>
              <a:ext uri="{FF2B5EF4-FFF2-40B4-BE49-F238E27FC236}">
                <a16:creationId xmlns:a16="http://schemas.microsoft.com/office/drawing/2014/main" id="{76C72A1B-48E7-4FA7-9643-41A8A9909EF2}"/>
              </a:ext>
            </a:extLst>
          </p:cNvPr>
          <p:cNvSpPr txBox="1"/>
          <p:nvPr/>
        </p:nvSpPr>
        <p:spPr>
          <a:xfrm>
            <a:off x="6155537" y="4569620"/>
            <a:ext cx="328612" cy="368300"/>
          </a:xfrm>
          <a:prstGeom prst="rect">
            <a:avLst/>
          </a:prstGeom>
          <a:noFill/>
        </p:spPr>
        <p:txBody>
          <a:bodyPr wrap="none" anchor="ctr">
            <a:spAutoFit/>
          </a:bodyPr>
          <a:lstStyle/>
          <a:p>
            <a:pPr>
              <a:defRPr/>
            </a:pPr>
            <a:r>
              <a:rPr lang="en-US" sz="1800" b="0" i="0" dirty="0">
                <a:solidFill>
                  <a:schemeClr val="tx1">
                    <a:lumMod val="65000"/>
                    <a:lumOff val="35000"/>
                  </a:schemeClr>
                </a:solidFill>
                <a:latin typeface="Calibri" panose="020F0502020204030204" pitchFamily="34" charset="0"/>
                <a:cs typeface="Calibri" panose="020F0502020204030204" pitchFamily="34" charset="0"/>
              </a:rPr>
              <a:t>D</a:t>
            </a:r>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4E344DEE-84E9-49D2-93F0-81BA444F0687}"/>
                  </a:ext>
                </a:extLst>
              </p14:cNvPr>
              <p14:cNvContentPartPr/>
              <p14:nvPr/>
            </p14:nvContentPartPr>
            <p14:xfrm>
              <a:off x="678240" y="240840"/>
              <a:ext cx="8167680" cy="4680000"/>
            </p14:xfrm>
          </p:contentPart>
        </mc:Choice>
        <mc:Fallback>
          <p:pic>
            <p:nvPicPr>
              <p:cNvPr id="31" name="Ink 30">
                <a:extLst>
                  <a:ext uri="{FF2B5EF4-FFF2-40B4-BE49-F238E27FC236}">
                    <a16:creationId xmlns:a16="http://schemas.microsoft.com/office/drawing/2014/main" id="{4E344DEE-84E9-49D2-93F0-81BA444F0687}"/>
                  </a:ext>
                </a:extLst>
              </p:cNvPr>
              <p:cNvPicPr/>
              <p:nvPr/>
            </p:nvPicPr>
            <p:blipFill>
              <a:blip r:embed="rId4"/>
              <a:stretch>
                <a:fillRect/>
              </a:stretch>
            </p:blipFill>
            <p:spPr>
              <a:xfrm>
                <a:off x="668880" y="231480"/>
                <a:ext cx="8186400" cy="4698720"/>
              </a:xfrm>
              <a:prstGeom prst="rect">
                <a:avLst/>
              </a:prstGeom>
            </p:spPr>
          </p:pic>
        </mc:Fallback>
      </mc:AlternateContent>
    </p:spTree>
    <p:extLst>
      <p:ext uri="{BB962C8B-B14F-4D97-AF65-F5344CB8AC3E}">
        <p14:creationId xmlns:p14="http://schemas.microsoft.com/office/powerpoint/2010/main" val="23973088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10837</TotalTime>
  <Words>1650</Words>
  <Application>Microsoft Office PowerPoint</Application>
  <PresentationFormat>On-screen Show (16:9)</PresentationFormat>
  <Paragraphs>195</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Wingdings</vt:lpstr>
      <vt:lpstr>Nunito Sans</vt:lpstr>
      <vt:lpstr>Calibri</vt:lpstr>
      <vt:lpstr>Noto Sans</vt:lpstr>
      <vt:lpstr>Times New Roman</vt:lpstr>
      <vt:lpstr>Roboto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Akhilesh</dc:creator>
  <cp:lastModifiedBy>Gradeup</cp:lastModifiedBy>
  <cp:revision>388</cp:revision>
  <dcterms:modified xsi:type="dcterms:W3CDTF">2021-05-25T09:38:41Z</dcterms:modified>
</cp:coreProperties>
</file>